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59" r:id="rId2"/>
    <p:sldId id="256" r:id="rId3"/>
    <p:sldId id="263" r:id="rId4"/>
    <p:sldId id="264" r:id="rId5"/>
    <p:sldId id="265" r:id="rId6"/>
    <p:sldId id="266" r:id="rId7"/>
    <p:sldId id="262" r:id="rId8"/>
    <p:sldId id="288" r:id="rId9"/>
    <p:sldId id="447" r:id="rId10"/>
    <p:sldId id="448" r:id="rId11"/>
    <p:sldId id="267" r:id="rId12"/>
    <p:sldId id="268" r:id="rId13"/>
    <p:sldId id="269" r:id="rId14"/>
    <p:sldId id="446" r:id="rId15"/>
    <p:sldId id="257" r:id="rId16"/>
    <p:sldId id="271" r:id="rId17"/>
    <p:sldId id="272" r:id="rId18"/>
    <p:sldId id="273" r:id="rId19"/>
    <p:sldId id="275" r:id="rId20"/>
    <p:sldId id="274" r:id="rId21"/>
    <p:sldId id="276" r:id="rId22"/>
    <p:sldId id="437" r:id="rId23"/>
    <p:sldId id="438" r:id="rId24"/>
    <p:sldId id="439" r:id="rId25"/>
    <p:sldId id="440" r:id="rId26"/>
    <p:sldId id="442" r:id="rId27"/>
    <p:sldId id="443" r:id="rId28"/>
    <p:sldId id="444" r:id="rId29"/>
    <p:sldId id="445" r:id="rId3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969"/>
    <a:srgbClr val="FCD25F"/>
    <a:srgbClr val="AFDF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70"/>
    <p:restoredTop sz="96281"/>
  </p:normalViewPr>
  <p:slideViewPr>
    <p:cSldViewPr snapToGrid="0" snapToObjects="1">
      <p:cViewPr varScale="1">
        <p:scale>
          <a:sx n="84" d="100"/>
          <a:sy n="84" d="100"/>
        </p:scale>
        <p:origin x="200" y="9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761667-E19D-5C48-B470-43A6A82187FD}" type="datetimeFigureOut">
              <a:rPr kumimoji="1" lang="zh-CN" altLang="en-US" smtClean="0"/>
              <a:t>2021/11/23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CC107A-C38E-D346-A350-AB05D94D47F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80913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 dirty="0"/>
              <a:t>22</a:t>
            </a:fld>
            <a:endParaRPr lang="zh-CN" altLang="en-US" sz="1200" dirty="0"/>
          </a:p>
        </p:txBody>
      </p:sp>
      <p:sp>
        <p:nvSpPr>
          <p:cNvPr id="29698" name="幻灯片图像占位符 29697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29699" name="文本占位符 2969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 dirty="0"/>
              <a:t>23</a:t>
            </a:fld>
            <a:endParaRPr lang="zh-CN" altLang="en-US" sz="1200" dirty="0"/>
          </a:p>
        </p:txBody>
      </p:sp>
      <p:sp>
        <p:nvSpPr>
          <p:cNvPr id="31746" name="幻灯片图像占位符 31745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1747" name="文本占位符 3174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 dirty="0"/>
              <a:t>24</a:t>
            </a:fld>
            <a:endParaRPr lang="zh-CN" altLang="en-US" sz="1200" dirty="0"/>
          </a:p>
        </p:txBody>
      </p:sp>
      <p:sp>
        <p:nvSpPr>
          <p:cNvPr id="33794" name="幻灯片图像占位符 33793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3795" name="文本占位符 3379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 dirty="0"/>
              <a:t>25</a:t>
            </a:fld>
            <a:endParaRPr lang="zh-CN" altLang="en-US" sz="1200" dirty="0"/>
          </a:p>
        </p:txBody>
      </p:sp>
      <p:sp>
        <p:nvSpPr>
          <p:cNvPr id="35842" name="幻灯片图像占位符 3584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5843" name="文本占位符 3584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C0090A-163E-5948-9300-45635E96F2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84E3EBB0-502D-D443-BD7F-918337CB8EA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89618A6-969D-E044-BC95-D8676B71C6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C59B-77A5-4E43-BC2C-AAE537730FBF}" type="datetimeFigureOut">
              <a:rPr kumimoji="1" lang="zh-CN" altLang="en-US" smtClean="0"/>
              <a:t>2021/11/23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96B3CA5-D776-DB41-9591-3490814FE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E3761EA-6B20-B846-B1D3-F89B9FFAA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A369-493C-6A4A-A741-D1822ABD248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85929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A445B6E-3654-5E40-A142-48702361C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FA9C839-18F7-7840-83B2-A62617EC90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D598A61-5DC9-CC49-A1BE-CCE361ED6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C59B-77A5-4E43-BC2C-AAE537730FBF}" type="datetimeFigureOut">
              <a:rPr kumimoji="1" lang="zh-CN" altLang="en-US" smtClean="0"/>
              <a:t>2021/11/23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1441284-6686-6E4B-8263-6DD15DD20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E6601A9-7403-C84E-8B91-BD8550C713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A369-493C-6A4A-A741-D1822ABD248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39301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10FE60AF-7AA5-2D4B-8D96-52B6C84E6A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54D2697E-69BC-8D42-ABA1-57468A48B5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FF4AA57-27A8-BD4F-8BF4-E276FE968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C59B-77A5-4E43-BC2C-AAE537730FBF}" type="datetimeFigureOut">
              <a:rPr kumimoji="1" lang="zh-CN" altLang="en-US" smtClean="0"/>
              <a:t>2021/11/23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85C6A93-976E-4D45-AF5F-8FAF6FA02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F271B6E-5765-7848-9F8D-1E56B3379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A369-493C-6A4A-A741-D1822ABD248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92655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2021/11/23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3999089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196B1E0-CF0B-9843-BB7C-17B7F34C07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23A8969-B529-614A-BB4F-C506C55A8A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2B0F9C0-B6C4-7E4F-A546-20CDCC77FD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C59B-77A5-4E43-BC2C-AAE537730FBF}" type="datetimeFigureOut">
              <a:rPr kumimoji="1" lang="zh-CN" altLang="en-US" smtClean="0"/>
              <a:t>2021/11/23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48EF238-400C-F145-A930-13BC56196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A82BC11-91EA-EA40-983E-6A3C19CC6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A369-493C-6A4A-A741-D1822ABD248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73814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CCEF5F0-89EF-7046-B93B-AA8A7E04A3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25E1F01-FB36-6A4C-AF4D-6C5D2F19C4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4F68EC8-04A9-A044-9E2B-B75DAF898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C59B-77A5-4E43-BC2C-AAE537730FBF}" type="datetimeFigureOut">
              <a:rPr kumimoji="1" lang="zh-CN" altLang="en-US" smtClean="0"/>
              <a:t>2021/11/23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33F04EC-E16A-F64F-A166-7193C3A26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C0FC3DD-256A-694E-A8CA-0B1440936D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A369-493C-6A4A-A741-D1822ABD248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37170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6E05DE9-8743-5643-A338-9F28851AB0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832B8D2-7EFE-2F49-A56F-A5ACB314E9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6D2540FA-CC10-9845-8D55-23656DA406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1BD281A4-D3AA-A64C-8C04-5F8B7D526F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C59B-77A5-4E43-BC2C-AAE537730FBF}" type="datetimeFigureOut">
              <a:rPr kumimoji="1" lang="zh-CN" altLang="en-US" smtClean="0"/>
              <a:t>2021/11/23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52E3E3B6-20B1-3642-9743-A0D46F990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82C7C39A-9143-3A4B-A4FB-23FEB15F2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A369-493C-6A4A-A741-D1822ABD248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784962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1431661-972C-3C48-94B3-91E0D9584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D4BA85B-BEA8-3541-895F-758C05A6AF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C3A447D3-58A5-CB41-8D2C-2118A2E83F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CE21254-F14D-834A-BFD2-81F1FFE41B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D5AC44A5-7C8E-9B41-973E-50BA9E86B8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EE2EA67C-6E39-644D-B04E-F18CA3E73C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C59B-77A5-4E43-BC2C-AAE537730FBF}" type="datetimeFigureOut">
              <a:rPr kumimoji="1" lang="zh-CN" altLang="en-US" smtClean="0"/>
              <a:t>2021/11/23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6A7F4D2-A178-5647-B7B3-041B93A28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C00608BD-2CB8-4F46-BD1F-E42D50A0D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A369-493C-6A4A-A741-D1822ABD248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07642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A5B22FD-278B-1340-9230-649E18D61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04282DC-B9C9-5647-A794-4DAC193C0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C59B-77A5-4E43-BC2C-AAE537730FBF}" type="datetimeFigureOut">
              <a:rPr kumimoji="1" lang="zh-CN" altLang="en-US" smtClean="0"/>
              <a:t>2021/11/23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5393558-5DD6-9543-93EB-7A0675DF3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CDCADCAD-393C-5445-98E0-2A4C03B41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A369-493C-6A4A-A741-D1822ABD248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04324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DC8F817-68B2-3B4F-9EBB-C810005CDC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C59B-77A5-4E43-BC2C-AAE537730FBF}" type="datetimeFigureOut">
              <a:rPr kumimoji="1" lang="zh-CN" altLang="en-US" smtClean="0"/>
              <a:t>2021/11/23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CC11A97A-50F4-A34A-8F46-14E74CA05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7EC4578-5104-A446-9AAD-ACA95EBD9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A369-493C-6A4A-A741-D1822ABD248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18335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2C0BD3-A1DC-AE42-A5CA-9F11A9C504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242D851-F6FE-0A44-ACC3-275F850B9A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3CB74BC7-DE73-0B44-8F87-38D27452F9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356235B7-8592-2E44-AD86-085ECEECA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C59B-77A5-4E43-BC2C-AAE537730FBF}" type="datetimeFigureOut">
              <a:rPr kumimoji="1" lang="zh-CN" altLang="en-US" smtClean="0"/>
              <a:t>2021/11/23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BE1864D-9B60-6649-8292-3005A7201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EFE9BE04-86CA-984E-9554-1434722CE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A369-493C-6A4A-A741-D1822ABD248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92509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8143CE5-2B54-8146-BB55-8CE279E42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8FEFA20-36CF-9E41-B0B9-11363B2AF6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650EF076-98B4-6841-9CD8-9EB768BB2CB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B4A3EC2-4B14-7C4B-BFDE-EDC212ECA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73C59B-77A5-4E43-BC2C-AAE537730FBF}" type="datetimeFigureOut">
              <a:rPr kumimoji="1" lang="zh-CN" altLang="en-US" smtClean="0"/>
              <a:t>2021/11/23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411787DE-83F2-3B4B-B76C-3BDF0293BE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587C6246-F7D1-664E-9537-02E689D075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3DA369-493C-6A4A-A741-D1822ABD248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53651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88B0673-943A-F04B-9B1C-F49694B7D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750FB2F2-68DB-CC4B-B1CC-71DCA2C306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9C11CEE-26EC-9F4D-B6A3-D78DDAB9A7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3C59B-77A5-4E43-BC2C-AAE537730FBF}" type="datetimeFigureOut">
              <a:rPr kumimoji="1" lang="zh-CN" altLang="en-US" smtClean="0"/>
              <a:t>2021/11/23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547E290-B2C2-5049-9345-1B9D685F768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7286552-2154-2D4C-A22B-932C4C0A4B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3DA369-493C-6A4A-A741-D1822ABD248A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29188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emf"/><Relationship Id="rId11" Type="http://schemas.openxmlformats.org/officeDocument/2006/relationships/image" Target="../media/image11.emf"/><Relationship Id="rId5" Type="http://schemas.openxmlformats.org/officeDocument/2006/relationships/image" Target="../media/image5.emf"/><Relationship Id="rId10" Type="http://schemas.openxmlformats.org/officeDocument/2006/relationships/image" Target="../media/image10.emf"/><Relationship Id="rId4" Type="http://schemas.openxmlformats.org/officeDocument/2006/relationships/image" Target="../media/image4.emf"/><Relationship Id="rId9" Type="http://schemas.openxmlformats.org/officeDocument/2006/relationships/image" Target="../media/image9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g"/><Relationship Id="rId4" Type="http://schemas.openxmlformats.org/officeDocument/2006/relationships/image" Target="../media/image2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jpg"/><Relationship Id="rId4" Type="http://schemas.openxmlformats.org/officeDocument/2006/relationships/image" Target="../media/image22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image.baidu.com/i?ct=503316480&amp;z=&amp;tn=baiduimagedetail&amp;word=%B4%F3%D0%DC%C3%A8%C6%F0%B4%B2&amp;in=24860&amp;cl=2&amp;lm=-1&amp;pn=15&amp;rn=1&amp;di=23519442420&amp;ln=2000&amp;fr=&amp;fmq=&amp;ic=0&amp;s=0&amp;se=1&amp;sme=0&amp;tab=&amp;width=&amp;height=&amp;face=0&amp;is=&amp;istype=2" TargetMode="Externa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hyperlink" Target="http://image.baidu.com/i?ct=503316480&amp;z=&amp;tn=baiduimagedetail&amp;word=%B6%AF%CC%AC%B4%F3%D0%DC%C3%A8&amp;in=12990&amp;cl=2&amp;lm=-1&amp;pn=2&amp;rn=1&amp;di=34525173390&amp;ln=1808&amp;fr=&amp;fmq=&amp;ic=0&amp;s=0&amp;se=1&amp;sme=0&amp;tab=&amp;width=&amp;height=&amp;face=0&amp;is=&amp;istype=2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hyperlink" Target="http://image.baidu.com/i?ct=503316480&amp;z=0&amp;tn=baiduimagedetail&amp;word=%D1%A7%D0%A3%BF%A8%CD%A8%CD%BC%C6%AC&amp;in=12771&amp;cl=2&amp;lm=-1&amp;pn=0&amp;rn=1&amp;di=11020817970&amp;ln=1157&amp;fr=&amp;fmq=&amp;ic=&amp;s=&amp;se=&amp;sme=0&amp;tab=&amp;width=&amp;height=&amp;face=&amp;is=&amp;istype=2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hyperlink" Target="http://image.baidu.com/i?ct=503316480&amp;z=&amp;tn=baiduimagedetail&amp;word=%B4%F3%D0%DC%C3%A8&amp;in=6210&amp;cl=2&amp;lm=-1&amp;pn=0&amp;rn=1&amp;di=17604033570&amp;ln=2000&amp;fr=&amp;fmq=&amp;ic=0&amp;s=0&amp;se=1&amp;sme=0&amp;tab=&amp;width=&amp;height=&amp;face=0&amp;is=&amp;istype=2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5" Type="http://schemas.openxmlformats.org/officeDocument/2006/relationships/image" Target="../media/image15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/>
          <a:srcRect l="3852"/>
          <a:stretch>
            <a:fillRect/>
          </a:stretch>
        </p:blipFill>
        <p:spPr>
          <a:xfrm>
            <a:off x="0" y="0"/>
            <a:ext cx="1444602" cy="24304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3"/>
          <a:srcRect b="2521"/>
          <a:stretch>
            <a:fillRect/>
          </a:stretch>
        </p:blipFill>
        <p:spPr>
          <a:xfrm>
            <a:off x="0" y="5176691"/>
            <a:ext cx="1883700" cy="168130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4"/>
          <a:srcRect r="5099" b="2856"/>
          <a:stretch>
            <a:fillRect/>
          </a:stretch>
        </p:blipFill>
        <p:spPr>
          <a:xfrm>
            <a:off x="10446914" y="4692861"/>
            <a:ext cx="1745086" cy="21651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5"/>
          <a:srcRect r="1801"/>
          <a:stretch>
            <a:fillRect/>
          </a:stretch>
        </p:blipFill>
        <p:spPr>
          <a:xfrm>
            <a:off x="10573461" y="-11200"/>
            <a:ext cx="1618539" cy="24416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47676" y="6062328"/>
            <a:ext cx="327384" cy="53563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698833" y="166836"/>
            <a:ext cx="583050" cy="66080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267151" y="5914763"/>
            <a:ext cx="863363" cy="660800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575622" y="5914763"/>
            <a:ext cx="2007038" cy="683200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42001" y="1229826"/>
            <a:ext cx="995884" cy="2133369"/>
          </a:xfrm>
          <a:prstGeom prst="rect">
            <a:avLst/>
          </a:prstGeom>
        </p:spPr>
      </p:pic>
      <p:pic>
        <p:nvPicPr>
          <p:cNvPr id="44" name="图片 4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624272" y="2791805"/>
            <a:ext cx="930638" cy="2318400"/>
          </a:xfrm>
          <a:prstGeom prst="rect">
            <a:avLst/>
          </a:prstGeom>
        </p:spPr>
      </p:pic>
      <p:sp>
        <p:nvSpPr>
          <p:cNvPr id="46" name="文本框 45"/>
          <p:cNvSpPr txBox="1"/>
          <p:nvPr/>
        </p:nvSpPr>
        <p:spPr>
          <a:xfrm>
            <a:off x="2891913" y="2129703"/>
            <a:ext cx="68275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>
                <a:solidFill>
                  <a:srgbClr val="175768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defRPr>
            </a:lvl1pPr>
          </a:lstStyle>
          <a:p>
            <a:r>
              <a:rPr lang="en-US" sz="9600" b="1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  <a:ea typeface="华文隶书" panose="02010800040101010101" charset="-122"/>
                <a:sym typeface="+mn-lt"/>
              </a:rPr>
              <a:t>Module 5 Unit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>
            <a:extLst>
              <a:ext uri="{FF2B5EF4-FFF2-40B4-BE49-F238E27FC236}">
                <a16:creationId xmlns:a16="http://schemas.microsoft.com/office/drawing/2014/main" id="{CC084F87-54C8-2E4D-AC47-84018CA62225}"/>
              </a:ext>
            </a:extLst>
          </p:cNvPr>
          <p:cNvGrpSpPr/>
          <p:nvPr/>
        </p:nvGrpSpPr>
        <p:grpSpPr>
          <a:xfrm>
            <a:off x="424996" y="1919283"/>
            <a:ext cx="9871261" cy="4114801"/>
            <a:chOff x="1263196" y="1685934"/>
            <a:chExt cx="9871261" cy="4114801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id="{2814BC5F-3B05-EC41-84D2-EB230ED209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4413" t="26297" r="22864" b="7636"/>
            <a:stretch/>
          </p:blipFill>
          <p:spPr>
            <a:xfrm>
              <a:off x="1263196" y="1685934"/>
              <a:ext cx="9871261" cy="4114801"/>
            </a:xfrm>
            <a:prstGeom prst="roundRect">
              <a:avLst/>
            </a:prstGeom>
          </p:spPr>
        </p:pic>
        <p:sp>
          <p:nvSpPr>
            <p:cNvPr id="11" name="圆角矩形 10">
              <a:extLst>
                <a:ext uri="{FF2B5EF4-FFF2-40B4-BE49-F238E27FC236}">
                  <a16:creationId xmlns:a16="http://schemas.microsoft.com/office/drawing/2014/main" id="{59B813F3-99E1-AC44-9A6B-C46EFE5BDA50}"/>
                </a:ext>
              </a:extLst>
            </p:cNvPr>
            <p:cNvSpPr/>
            <p:nvPr/>
          </p:nvSpPr>
          <p:spPr>
            <a:xfrm>
              <a:off x="6700838" y="2286010"/>
              <a:ext cx="814387" cy="314326"/>
            </a:xfrm>
            <a:prstGeom prst="roundRect">
              <a:avLst/>
            </a:prstGeom>
            <a:solidFill>
              <a:srgbClr val="AFDF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2" name="圆角矩形 11">
              <a:extLst>
                <a:ext uri="{FF2B5EF4-FFF2-40B4-BE49-F238E27FC236}">
                  <a16:creationId xmlns:a16="http://schemas.microsoft.com/office/drawing/2014/main" id="{0763C9E4-389A-BD49-9992-61D6070CE21D}"/>
                </a:ext>
              </a:extLst>
            </p:cNvPr>
            <p:cNvSpPr/>
            <p:nvPr/>
          </p:nvSpPr>
          <p:spPr>
            <a:xfrm>
              <a:off x="9186863" y="2286010"/>
              <a:ext cx="814387" cy="314326"/>
            </a:xfrm>
            <a:prstGeom prst="roundRect">
              <a:avLst/>
            </a:prstGeom>
            <a:solidFill>
              <a:srgbClr val="AFDF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3" name="圆角矩形 12">
              <a:extLst>
                <a:ext uri="{FF2B5EF4-FFF2-40B4-BE49-F238E27FC236}">
                  <a16:creationId xmlns:a16="http://schemas.microsoft.com/office/drawing/2014/main" id="{0451338C-0D84-794D-93C3-C32AF8C5A92B}"/>
                </a:ext>
              </a:extLst>
            </p:cNvPr>
            <p:cNvSpPr/>
            <p:nvPr/>
          </p:nvSpPr>
          <p:spPr>
            <a:xfrm>
              <a:off x="6700838" y="3886210"/>
              <a:ext cx="814387" cy="314326"/>
            </a:xfrm>
            <a:prstGeom prst="roundRect">
              <a:avLst/>
            </a:prstGeom>
            <a:solidFill>
              <a:srgbClr val="AFDF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14" name="圆角矩形 13">
              <a:extLst>
                <a:ext uri="{FF2B5EF4-FFF2-40B4-BE49-F238E27FC236}">
                  <a16:creationId xmlns:a16="http://schemas.microsoft.com/office/drawing/2014/main" id="{711512E7-B02E-5745-99D0-DD7E97C81F0C}"/>
                </a:ext>
              </a:extLst>
            </p:cNvPr>
            <p:cNvSpPr/>
            <p:nvPr/>
          </p:nvSpPr>
          <p:spPr>
            <a:xfrm>
              <a:off x="9186863" y="3886210"/>
              <a:ext cx="814387" cy="314326"/>
            </a:xfrm>
            <a:prstGeom prst="roundRect">
              <a:avLst/>
            </a:prstGeom>
            <a:solidFill>
              <a:srgbClr val="AFDF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id="{182E81F8-6F7C-D948-ADBC-6E3C1F69791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6673" t="1415"/>
          <a:stretch/>
        </p:blipFill>
        <p:spPr>
          <a:xfrm>
            <a:off x="9731742" y="1919284"/>
            <a:ext cx="2460258" cy="4114801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9A9DA88F-9485-D642-8166-D4964211C3A6}"/>
              </a:ext>
            </a:extLst>
          </p:cNvPr>
          <p:cNvSpPr txBox="1"/>
          <p:nvPr/>
        </p:nvSpPr>
        <p:spPr>
          <a:xfrm>
            <a:off x="2612514" y="0"/>
            <a:ext cx="6966971" cy="17676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等线" panose="02010600030101010101" pitchFamily="2" charset="-122"/>
                <a:cs typeface="+mn-cs"/>
              </a:rPr>
              <a:t>Sam is talking to the bird.</a:t>
            </a: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等线" panose="02010600030101010101" pitchFamily="2" charset="-122"/>
                <a:cs typeface="+mn-cs"/>
              </a:rPr>
              <a:t>Sam</a:t>
            </a:r>
            <a:r>
              <a:rPr kumimoji="1" lang="zh-CN" alt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entury Gothic" panose="020B0502020202020204" pitchFamily="34" charset="0"/>
                <a:ea typeface="等线" panose="02010600030101010101" pitchFamily="2" charset="-122"/>
                <a:cs typeface="+mn-cs"/>
              </a:rPr>
              <a:t>在和鸟讲话</a:t>
            </a:r>
          </a:p>
        </p:txBody>
      </p:sp>
    </p:spTree>
    <p:extLst>
      <p:ext uri="{BB962C8B-B14F-4D97-AF65-F5344CB8AC3E}">
        <p14:creationId xmlns:p14="http://schemas.microsoft.com/office/powerpoint/2010/main" val="21072503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3990C36B-8782-A24A-9F0A-F9E2D3E91CC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822"/>
          <a:stretch/>
        </p:blipFill>
        <p:spPr>
          <a:xfrm>
            <a:off x="1704239" y="860632"/>
            <a:ext cx="6782536" cy="51367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B3A6CCB2-5E81-5748-8970-9F39CD840F20}"/>
              </a:ext>
            </a:extLst>
          </p:cNvPr>
          <p:cNvSpPr txBox="1"/>
          <p:nvPr/>
        </p:nvSpPr>
        <p:spPr>
          <a:xfrm>
            <a:off x="8932228" y="3014026"/>
            <a:ext cx="268160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get  up</a:t>
            </a:r>
          </a:p>
        </p:txBody>
      </p:sp>
    </p:spTree>
    <p:extLst>
      <p:ext uri="{BB962C8B-B14F-4D97-AF65-F5344CB8AC3E}">
        <p14:creationId xmlns:p14="http://schemas.microsoft.com/office/powerpoint/2010/main" val="1513198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27F3D550-25A7-B049-9763-51A3E4D5F2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119"/>
          <a:stretch/>
        </p:blipFill>
        <p:spPr>
          <a:xfrm>
            <a:off x="1495425" y="1049818"/>
            <a:ext cx="6282934" cy="47583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C7BDCD3A-0F61-6E42-8605-547666C9FB5A}"/>
              </a:ext>
            </a:extLst>
          </p:cNvPr>
          <p:cNvSpPr txBox="1"/>
          <p:nvPr/>
        </p:nvSpPr>
        <p:spPr>
          <a:xfrm>
            <a:off x="7965440" y="3156902"/>
            <a:ext cx="4226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go to school</a:t>
            </a:r>
          </a:p>
        </p:txBody>
      </p:sp>
    </p:spTree>
    <p:extLst>
      <p:ext uri="{BB962C8B-B14F-4D97-AF65-F5344CB8AC3E}">
        <p14:creationId xmlns:p14="http://schemas.microsoft.com/office/powerpoint/2010/main" val="2150316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22B9FF73-EE5E-264C-AAE2-37E7EC184C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0253" b="7127"/>
          <a:stretch/>
        </p:blipFill>
        <p:spPr>
          <a:xfrm>
            <a:off x="1647089" y="1079741"/>
            <a:ext cx="6203915" cy="46985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A355194D-448C-864D-ACFE-C7E7A8031AB9}"/>
              </a:ext>
            </a:extLst>
          </p:cNvPr>
          <p:cNvSpPr txBox="1"/>
          <p:nvPr/>
        </p:nvSpPr>
        <p:spPr>
          <a:xfrm>
            <a:off x="8051901" y="3156902"/>
            <a:ext cx="4226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have lunch</a:t>
            </a:r>
          </a:p>
        </p:txBody>
      </p:sp>
    </p:spTree>
    <p:extLst>
      <p:ext uri="{BB962C8B-B14F-4D97-AF65-F5344CB8AC3E}">
        <p14:creationId xmlns:p14="http://schemas.microsoft.com/office/powerpoint/2010/main" val="576363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6E750681-A24F-494D-A0F5-F3846DB2882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412" r="7508" b="9529"/>
          <a:stretch/>
        </p:blipFill>
        <p:spPr>
          <a:xfrm>
            <a:off x="1663520" y="880508"/>
            <a:ext cx="6011493" cy="45527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704974D0-D98C-0948-AD46-13FA13D733B8}"/>
              </a:ext>
            </a:extLst>
          </p:cNvPr>
          <p:cNvSpPr txBox="1"/>
          <p:nvPr/>
        </p:nvSpPr>
        <p:spPr>
          <a:xfrm>
            <a:off x="7884633" y="3013501"/>
            <a:ext cx="4226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play football</a:t>
            </a:r>
          </a:p>
        </p:txBody>
      </p:sp>
    </p:spTree>
    <p:extLst>
      <p:ext uri="{BB962C8B-B14F-4D97-AF65-F5344CB8AC3E}">
        <p14:creationId xmlns:p14="http://schemas.microsoft.com/office/powerpoint/2010/main" val="3779660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5F34B864-CA63-0049-A089-C9AA1AB48F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822"/>
          <a:stretch/>
        </p:blipFill>
        <p:spPr>
          <a:xfrm>
            <a:off x="2490052" y="999501"/>
            <a:ext cx="3433761" cy="26005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3239C34E-3590-1247-93C9-B8E04CF001C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253" b="7127"/>
          <a:stretch/>
        </p:blipFill>
        <p:spPr>
          <a:xfrm>
            <a:off x="2490052" y="3886202"/>
            <a:ext cx="3433761" cy="26005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F5888ECA-DB6A-7D48-BA8B-C56C7726EAD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119"/>
          <a:stretch/>
        </p:blipFill>
        <p:spPr>
          <a:xfrm>
            <a:off x="6253164" y="999500"/>
            <a:ext cx="3433761" cy="26005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C1F468D6-4431-024A-8EFA-22A228351EE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412" r="7508" b="9529"/>
          <a:stretch/>
        </p:blipFill>
        <p:spPr>
          <a:xfrm>
            <a:off x="6253164" y="3886202"/>
            <a:ext cx="3433761" cy="26005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1F3028EA-B6C4-4447-AF1A-BCF36AF846C4}"/>
              </a:ext>
            </a:extLst>
          </p:cNvPr>
          <p:cNvSpPr txBox="1"/>
          <p:nvPr/>
        </p:nvSpPr>
        <p:spPr>
          <a:xfrm>
            <a:off x="1232398" y="29023"/>
            <a:ext cx="100415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400" dirty="0">
                <a:latin typeface="Century Gothic" panose="020B0502020202020204" pitchFamily="34" charset="0"/>
              </a:rPr>
              <a:t>When does Sam do these activities</a:t>
            </a:r>
            <a:r>
              <a:rPr kumimoji="1" lang="en-US" altLang="zh-CN" sz="4400" b="1" dirty="0">
                <a:latin typeface="Century Gothic" panose="020B0502020202020204" pitchFamily="34" charset="0"/>
              </a:rPr>
              <a:t>?</a:t>
            </a:r>
            <a:endParaRPr kumimoji="1" lang="zh-CN" altLang="en-US" sz="4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500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A24B8332-E49E-4742-9E51-28AD55B8F815}"/>
              </a:ext>
            </a:extLst>
          </p:cNvPr>
          <p:cNvSpPr/>
          <p:nvPr/>
        </p:nvSpPr>
        <p:spPr>
          <a:xfrm>
            <a:off x="4095540" y="104868"/>
            <a:ext cx="7943850" cy="6648263"/>
          </a:xfrm>
          <a:prstGeom prst="rect">
            <a:avLst/>
          </a:prstGeom>
          <a:solidFill>
            <a:schemeClr val="bg1"/>
          </a:solidFill>
          <a:ln w="63500">
            <a:solidFill>
              <a:srgbClr val="FF6969">
                <a:alpha val="87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0157150-F71E-1F44-AAD9-521B314D4E9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4822"/>
          <a:stretch/>
        </p:blipFill>
        <p:spPr>
          <a:xfrm>
            <a:off x="7662878" y="238311"/>
            <a:ext cx="1862131" cy="141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A40EA99B-3ED9-E047-90FF-5C4324F3D3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253" b="7127"/>
          <a:stretch/>
        </p:blipFill>
        <p:spPr>
          <a:xfrm>
            <a:off x="7662877" y="3576682"/>
            <a:ext cx="1862131" cy="141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7BC38CA3-7AA5-7041-ACEA-39A743B4584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119"/>
          <a:stretch/>
        </p:blipFill>
        <p:spPr>
          <a:xfrm>
            <a:off x="7662878" y="1899613"/>
            <a:ext cx="1862131" cy="141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024A7113-6275-3545-9C2E-BD0EFE23942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412" r="7508" b="9529"/>
          <a:stretch/>
        </p:blipFill>
        <p:spPr>
          <a:xfrm>
            <a:off x="7662876" y="5237983"/>
            <a:ext cx="1862131" cy="1410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查看源图像">
            <a:extLst>
              <a:ext uri="{FF2B5EF4-FFF2-40B4-BE49-F238E27FC236}">
                <a16:creationId xmlns:a16="http://schemas.microsoft.com/office/drawing/2014/main" id="{50B35721-9F87-4B48-8B71-8813650C84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332" y="238311"/>
            <a:ext cx="1456901" cy="141028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查看源图像">
            <a:extLst>
              <a:ext uri="{FF2B5EF4-FFF2-40B4-BE49-F238E27FC236}">
                <a16:creationId xmlns:a16="http://schemas.microsoft.com/office/drawing/2014/main" id="{24D6D4EA-B597-EE46-8412-56EAFAE645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332" y="1899613"/>
            <a:ext cx="1456901" cy="141028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查看源图像">
            <a:extLst>
              <a:ext uri="{FF2B5EF4-FFF2-40B4-BE49-F238E27FC236}">
                <a16:creationId xmlns:a16="http://schemas.microsoft.com/office/drawing/2014/main" id="{0BDED209-DD3B-DA4F-A672-B90F6AEFC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332" y="3560915"/>
            <a:ext cx="1456901" cy="141028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查看源图像">
            <a:extLst>
              <a:ext uri="{FF2B5EF4-FFF2-40B4-BE49-F238E27FC236}">
                <a16:creationId xmlns:a16="http://schemas.microsoft.com/office/drawing/2014/main" id="{AB8DF4D7-BBF1-EA4E-92A0-9CC3FFD11B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8332" y="5237983"/>
            <a:ext cx="1456901" cy="141028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2A2DE1B2-666E-7F4E-8AED-242F0E6E1DFB}"/>
              </a:ext>
            </a:extLst>
          </p:cNvPr>
          <p:cNvSpPr txBox="1"/>
          <p:nvPr/>
        </p:nvSpPr>
        <p:spPr>
          <a:xfrm>
            <a:off x="84450" y="3101387"/>
            <a:ext cx="4215440" cy="1490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3200" dirty="0">
                <a:latin typeface="Century Gothic" panose="020B0502020202020204" pitchFamily="34" charset="0"/>
              </a:rPr>
              <a:t>Read P26-27. </a:t>
            </a:r>
            <a:r>
              <a:rPr kumimoji="1" lang="zh-CN" altLang="en-US" sz="3200" dirty="0">
                <a:latin typeface="Century Gothic" panose="020B0502020202020204" pitchFamily="34" charset="0"/>
              </a:rPr>
              <a:t>读</a:t>
            </a:r>
            <a:endParaRPr kumimoji="1" lang="en-US" altLang="zh-CN" sz="3200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kumimoji="1" lang="en-US" altLang="zh-CN" sz="3200" dirty="0">
                <a:latin typeface="Century Gothic" panose="020B0502020202020204" pitchFamily="34" charset="0"/>
              </a:rPr>
              <a:t>Find the time. </a:t>
            </a:r>
            <a:r>
              <a:rPr kumimoji="1" lang="zh-CN" altLang="en-US" sz="3200" dirty="0">
                <a:latin typeface="Century Gothic" panose="020B0502020202020204" pitchFamily="34" charset="0"/>
              </a:rPr>
              <a:t>找</a:t>
            </a:r>
            <a:endParaRPr kumimoji="1" lang="en-US" altLang="zh-CN" sz="3200" dirty="0">
              <a:latin typeface="Century Gothic" panose="020B0502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E8A1FF6B-E909-1446-AB2D-15788DC687C1}"/>
              </a:ext>
            </a:extLst>
          </p:cNvPr>
          <p:cNvSpPr txBox="1"/>
          <p:nvPr/>
        </p:nvSpPr>
        <p:spPr>
          <a:xfrm>
            <a:off x="5835233" y="681841"/>
            <a:ext cx="2032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latin typeface="Century Gothic" panose="020B0502020202020204" pitchFamily="34" charset="0"/>
              </a:rPr>
              <a:t>At ____,</a:t>
            </a:r>
            <a:endParaRPr kumimoji="1" lang="zh-CN" altLang="en-US" sz="2800" dirty="0">
              <a:latin typeface="Century Gothic" panose="020B0502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6DB7883A-3F9E-294F-BCD0-C72025BE16AA}"/>
              </a:ext>
            </a:extLst>
          </p:cNvPr>
          <p:cNvSpPr txBox="1"/>
          <p:nvPr/>
        </p:nvSpPr>
        <p:spPr>
          <a:xfrm>
            <a:off x="9402836" y="715016"/>
            <a:ext cx="2032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dirty="0">
                <a:latin typeface="Century Gothic" panose="020B0502020202020204" pitchFamily="34" charset="0"/>
              </a:rPr>
              <a:t>I</a:t>
            </a:r>
            <a:r>
              <a:rPr kumimoji="1" lang="zh-CN" altLang="en-US" sz="2800" dirty="0">
                <a:latin typeface="Century Gothic" panose="020B0502020202020204" pitchFamily="34" charset="0"/>
              </a:rPr>
              <a:t> </a:t>
            </a:r>
            <a:r>
              <a:rPr kumimoji="1" lang="en-US" altLang="zh-CN" sz="2800" dirty="0">
                <a:latin typeface="Century Gothic" panose="020B0502020202020204" pitchFamily="34" charset="0"/>
              </a:rPr>
              <a:t>get up.</a:t>
            </a:r>
            <a:endParaRPr kumimoji="1" lang="zh-CN" altLang="en-US" sz="2800" dirty="0">
              <a:latin typeface="Century Gothic" panose="020B0502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6EAEDFEA-DFF0-4244-9A00-67C25137450E}"/>
              </a:ext>
            </a:extLst>
          </p:cNvPr>
          <p:cNvSpPr txBox="1"/>
          <p:nvPr/>
        </p:nvSpPr>
        <p:spPr>
          <a:xfrm>
            <a:off x="5835233" y="2290421"/>
            <a:ext cx="2032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latin typeface="Century Gothic" panose="020B0502020202020204" pitchFamily="34" charset="0"/>
              </a:rPr>
              <a:t>At ____,</a:t>
            </a:r>
            <a:endParaRPr kumimoji="1" lang="zh-CN" altLang="en-US" sz="2800" dirty="0">
              <a:latin typeface="Century Gothic" panose="020B0502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67FD274E-373C-7148-9495-F87DD2B94991}"/>
              </a:ext>
            </a:extLst>
          </p:cNvPr>
          <p:cNvSpPr txBox="1"/>
          <p:nvPr/>
        </p:nvSpPr>
        <p:spPr>
          <a:xfrm>
            <a:off x="9402836" y="2179044"/>
            <a:ext cx="19033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dirty="0">
                <a:latin typeface="Century Gothic" panose="020B0502020202020204" pitchFamily="34" charset="0"/>
              </a:rPr>
              <a:t>I</a:t>
            </a:r>
            <a:r>
              <a:rPr kumimoji="1" lang="zh-CN" altLang="en-US" sz="2800" dirty="0">
                <a:latin typeface="Century Gothic" panose="020B0502020202020204" pitchFamily="34" charset="0"/>
              </a:rPr>
              <a:t> </a:t>
            </a:r>
            <a:r>
              <a:rPr kumimoji="1" lang="en-US" altLang="zh-CN" sz="2800" dirty="0">
                <a:latin typeface="Century Gothic" panose="020B0502020202020204" pitchFamily="34" charset="0"/>
              </a:rPr>
              <a:t>go to school.</a:t>
            </a:r>
            <a:endParaRPr kumimoji="1" lang="zh-CN" altLang="en-US" sz="2800" dirty="0">
              <a:latin typeface="Century Gothic" panose="020B0502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BEB5EA3F-2BA8-5B40-BB31-E790A98681E1}"/>
              </a:ext>
            </a:extLst>
          </p:cNvPr>
          <p:cNvSpPr txBox="1"/>
          <p:nvPr/>
        </p:nvSpPr>
        <p:spPr>
          <a:xfrm>
            <a:off x="5835233" y="3998844"/>
            <a:ext cx="2032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latin typeface="Century Gothic" panose="020B0502020202020204" pitchFamily="34" charset="0"/>
              </a:rPr>
              <a:t>At ____,</a:t>
            </a:r>
            <a:endParaRPr kumimoji="1" lang="zh-CN" altLang="en-US" sz="2800" dirty="0">
              <a:latin typeface="Century Gothic" panose="020B0502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ED0BB3A1-F6D6-7B4D-8DCC-90F7D77BAD96}"/>
              </a:ext>
            </a:extLst>
          </p:cNvPr>
          <p:cNvSpPr txBox="1"/>
          <p:nvPr/>
        </p:nvSpPr>
        <p:spPr>
          <a:xfrm>
            <a:off x="9402836" y="3998844"/>
            <a:ext cx="20322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dirty="0">
                <a:latin typeface="Century Gothic" panose="020B0502020202020204" pitchFamily="34" charset="0"/>
              </a:rPr>
              <a:t>I</a:t>
            </a:r>
            <a:r>
              <a:rPr kumimoji="1" lang="zh-CN" altLang="en-US" sz="2800" dirty="0">
                <a:latin typeface="Century Gothic" panose="020B0502020202020204" pitchFamily="34" charset="0"/>
              </a:rPr>
              <a:t> </a:t>
            </a:r>
            <a:r>
              <a:rPr kumimoji="1" lang="en-US" altLang="zh-CN" sz="2800" dirty="0">
                <a:latin typeface="Century Gothic" panose="020B0502020202020204" pitchFamily="34" charset="0"/>
              </a:rPr>
              <a:t>have lunch.</a:t>
            </a:r>
            <a:endParaRPr kumimoji="1" lang="zh-CN" altLang="en-US" sz="2800" dirty="0">
              <a:latin typeface="Century Gothic" panose="020B0502020202020204" pitchFamily="34" charset="0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37DFE795-2094-494C-A40C-A5A74BD31073}"/>
              </a:ext>
            </a:extLst>
          </p:cNvPr>
          <p:cNvSpPr txBox="1"/>
          <p:nvPr/>
        </p:nvSpPr>
        <p:spPr>
          <a:xfrm>
            <a:off x="5835233" y="5751000"/>
            <a:ext cx="20322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>
                <a:latin typeface="Century Gothic" panose="020B0502020202020204" pitchFamily="34" charset="0"/>
              </a:rPr>
              <a:t>At ____,</a:t>
            </a:r>
            <a:endParaRPr kumimoji="1" lang="zh-CN" altLang="en-US" sz="2800" dirty="0">
              <a:latin typeface="Century Gothic" panose="020B0502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448B7BE3-9FAB-2D4A-92DE-7168ACEC28DF}"/>
              </a:ext>
            </a:extLst>
          </p:cNvPr>
          <p:cNvSpPr txBox="1"/>
          <p:nvPr/>
        </p:nvSpPr>
        <p:spPr>
          <a:xfrm>
            <a:off x="9402836" y="5608780"/>
            <a:ext cx="20322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2800" dirty="0">
                <a:latin typeface="Century Gothic" panose="020B0502020202020204" pitchFamily="34" charset="0"/>
              </a:rPr>
              <a:t>I</a:t>
            </a:r>
            <a:r>
              <a:rPr kumimoji="1" lang="zh-CN" altLang="en-US" sz="2800" dirty="0">
                <a:latin typeface="Century Gothic" panose="020B0502020202020204" pitchFamily="34" charset="0"/>
              </a:rPr>
              <a:t> </a:t>
            </a:r>
            <a:r>
              <a:rPr kumimoji="1" lang="en-US" altLang="zh-CN" sz="2800" dirty="0">
                <a:latin typeface="Century Gothic" panose="020B0502020202020204" pitchFamily="34" charset="0"/>
              </a:rPr>
              <a:t>play football.</a:t>
            </a:r>
            <a:endParaRPr kumimoji="1" lang="zh-CN" altLang="en-US" sz="2800" dirty="0">
              <a:latin typeface="Century Gothic" panose="020B0502020202020204" pitchFamily="34" charset="0"/>
            </a:endParaRPr>
          </a:p>
        </p:txBody>
      </p: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AC2F40DF-A7A6-F548-830A-5DB48BDC3238}"/>
              </a:ext>
            </a:extLst>
          </p:cNvPr>
          <p:cNvGrpSpPr/>
          <p:nvPr/>
        </p:nvGrpSpPr>
        <p:grpSpPr>
          <a:xfrm>
            <a:off x="4982121" y="528639"/>
            <a:ext cx="124663" cy="665834"/>
            <a:chOff x="4982121" y="528639"/>
            <a:chExt cx="124663" cy="665834"/>
          </a:xfrm>
        </p:grpSpPr>
        <p:cxnSp>
          <p:nvCxnSpPr>
            <p:cNvPr id="22" name="直线箭头连接符 21">
              <a:extLst>
                <a:ext uri="{FF2B5EF4-FFF2-40B4-BE49-F238E27FC236}">
                  <a16:creationId xmlns:a16="http://schemas.microsoft.com/office/drawing/2014/main" id="{6910D988-109B-7E43-AC8E-3535B28239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82121" y="943451"/>
              <a:ext cx="124663" cy="251022"/>
            </a:xfrm>
            <a:prstGeom prst="straightConnector1">
              <a:avLst/>
            </a:prstGeom>
            <a:ln w="38100">
              <a:solidFill>
                <a:srgbClr val="FF696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线箭头连接符 25">
              <a:extLst>
                <a:ext uri="{FF2B5EF4-FFF2-40B4-BE49-F238E27FC236}">
                  <a16:creationId xmlns:a16="http://schemas.microsoft.com/office/drawing/2014/main" id="{2919C8AF-E80A-F44D-9206-4A152D48FE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06783" y="528639"/>
              <a:ext cx="0" cy="414812"/>
            </a:xfrm>
            <a:prstGeom prst="straightConnector1">
              <a:avLst/>
            </a:prstGeom>
            <a:ln w="38100">
              <a:solidFill>
                <a:srgbClr val="FF696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文本框 36">
            <a:extLst>
              <a:ext uri="{FF2B5EF4-FFF2-40B4-BE49-F238E27FC236}">
                <a16:creationId xmlns:a16="http://schemas.microsoft.com/office/drawing/2014/main" id="{6FD77A95-6F17-7044-97A3-CA09356536C1}"/>
              </a:ext>
            </a:extLst>
          </p:cNvPr>
          <p:cNvSpPr txBox="1"/>
          <p:nvPr/>
        </p:nvSpPr>
        <p:spPr>
          <a:xfrm>
            <a:off x="6316512" y="472130"/>
            <a:ext cx="947528" cy="737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sz="3200" dirty="0">
                <a:solidFill>
                  <a:srgbClr val="C00000"/>
                </a:solidFill>
                <a:latin typeface="Century Gothic" panose="020B0502020202020204" pitchFamily="34" charset="0"/>
              </a:rPr>
              <a:t>7</a:t>
            </a:r>
            <a:endParaRPr kumimoji="1" lang="zh-CN" altLang="en-US" sz="32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CAA96193-49A6-984D-96A3-2E6C25B5E2F2}"/>
              </a:ext>
            </a:extLst>
          </p:cNvPr>
          <p:cNvGrpSpPr/>
          <p:nvPr/>
        </p:nvGrpSpPr>
        <p:grpSpPr>
          <a:xfrm>
            <a:off x="4849329" y="2152985"/>
            <a:ext cx="257454" cy="660656"/>
            <a:chOff x="4849329" y="528639"/>
            <a:chExt cx="257454" cy="660656"/>
          </a:xfrm>
        </p:grpSpPr>
        <p:cxnSp>
          <p:nvCxnSpPr>
            <p:cNvPr id="40" name="直线箭头连接符 39">
              <a:extLst>
                <a:ext uri="{FF2B5EF4-FFF2-40B4-BE49-F238E27FC236}">
                  <a16:creationId xmlns:a16="http://schemas.microsoft.com/office/drawing/2014/main" id="{318E1578-51AF-1B47-8584-465B7D63234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849329" y="954076"/>
              <a:ext cx="256899" cy="235219"/>
            </a:xfrm>
            <a:prstGeom prst="straightConnector1">
              <a:avLst/>
            </a:prstGeom>
            <a:ln w="38100">
              <a:solidFill>
                <a:srgbClr val="FF696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线箭头连接符 40">
              <a:extLst>
                <a:ext uri="{FF2B5EF4-FFF2-40B4-BE49-F238E27FC236}">
                  <a16:creationId xmlns:a16="http://schemas.microsoft.com/office/drawing/2014/main" id="{57B947C4-5960-2144-BD82-86BA078DBF7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06783" y="528639"/>
              <a:ext cx="0" cy="414812"/>
            </a:xfrm>
            <a:prstGeom prst="straightConnector1">
              <a:avLst/>
            </a:prstGeom>
            <a:ln w="38100">
              <a:solidFill>
                <a:srgbClr val="FF696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文本框 41">
            <a:extLst>
              <a:ext uri="{FF2B5EF4-FFF2-40B4-BE49-F238E27FC236}">
                <a16:creationId xmlns:a16="http://schemas.microsoft.com/office/drawing/2014/main" id="{B8CE0F47-1C12-C841-AA4E-02498A112638}"/>
              </a:ext>
            </a:extLst>
          </p:cNvPr>
          <p:cNvSpPr txBox="1"/>
          <p:nvPr/>
        </p:nvSpPr>
        <p:spPr>
          <a:xfrm>
            <a:off x="6316512" y="2096476"/>
            <a:ext cx="947528" cy="737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sz="3200" dirty="0">
                <a:solidFill>
                  <a:srgbClr val="C00000"/>
                </a:solidFill>
                <a:latin typeface="Century Gothic" panose="020B0502020202020204" pitchFamily="34" charset="0"/>
              </a:rPr>
              <a:t>8</a:t>
            </a:r>
            <a:endParaRPr kumimoji="1" lang="zh-CN" altLang="en-US" sz="32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id="{31BEF935-73CC-CE4E-A4E3-1F7FBDEC7DAD}"/>
              </a:ext>
            </a:extLst>
          </p:cNvPr>
          <p:cNvGrpSpPr/>
          <p:nvPr/>
        </p:nvGrpSpPr>
        <p:grpSpPr>
          <a:xfrm>
            <a:off x="5106228" y="3806496"/>
            <a:ext cx="555" cy="425437"/>
            <a:chOff x="5106228" y="528639"/>
            <a:chExt cx="555" cy="425437"/>
          </a:xfrm>
        </p:grpSpPr>
        <p:cxnSp>
          <p:nvCxnSpPr>
            <p:cNvPr id="48" name="直线箭头连接符 47">
              <a:extLst>
                <a:ext uri="{FF2B5EF4-FFF2-40B4-BE49-F238E27FC236}">
                  <a16:creationId xmlns:a16="http://schemas.microsoft.com/office/drawing/2014/main" id="{1BC4F0F6-CEAE-BF46-90DB-8661874C89C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06228" y="710845"/>
              <a:ext cx="1" cy="243231"/>
            </a:xfrm>
            <a:prstGeom prst="straightConnector1">
              <a:avLst/>
            </a:prstGeom>
            <a:ln w="38100">
              <a:solidFill>
                <a:srgbClr val="FF696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线箭头连接符 48">
              <a:extLst>
                <a:ext uri="{FF2B5EF4-FFF2-40B4-BE49-F238E27FC236}">
                  <a16:creationId xmlns:a16="http://schemas.microsoft.com/office/drawing/2014/main" id="{4DEB61B8-F86C-D443-90E9-74DAD82458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06783" y="528639"/>
              <a:ext cx="0" cy="414812"/>
            </a:xfrm>
            <a:prstGeom prst="straightConnector1">
              <a:avLst/>
            </a:prstGeom>
            <a:ln w="38100">
              <a:solidFill>
                <a:srgbClr val="FF696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文本框 49">
            <a:extLst>
              <a:ext uri="{FF2B5EF4-FFF2-40B4-BE49-F238E27FC236}">
                <a16:creationId xmlns:a16="http://schemas.microsoft.com/office/drawing/2014/main" id="{3CE34FE2-D400-EC44-A934-0495CCF87C86}"/>
              </a:ext>
            </a:extLst>
          </p:cNvPr>
          <p:cNvSpPr txBox="1"/>
          <p:nvPr/>
        </p:nvSpPr>
        <p:spPr>
          <a:xfrm>
            <a:off x="6316512" y="3749987"/>
            <a:ext cx="947528" cy="737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sz="3200" dirty="0">
                <a:solidFill>
                  <a:srgbClr val="C00000"/>
                </a:solidFill>
                <a:latin typeface="Century Gothic" panose="020B0502020202020204" pitchFamily="34" charset="0"/>
              </a:rPr>
              <a:t>12</a:t>
            </a:r>
            <a:endParaRPr kumimoji="1" lang="zh-CN" altLang="en-US" sz="32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52" name="组合 51">
            <a:extLst>
              <a:ext uri="{FF2B5EF4-FFF2-40B4-BE49-F238E27FC236}">
                <a16:creationId xmlns:a16="http://schemas.microsoft.com/office/drawing/2014/main" id="{6C5D8C60-4BFC-F544-BCDF-F2ADF2061A37}"/>
              </a:ext>
            </a:extLst>
          </p:cNvPr>
          <p:cNvGrpSpPr/>
          <p:nvPr/>
        </p:nvGrpSpPr>
        <p:grpSpPr>
          <a:xfrm>
            <a:off x="5091942" y="5467961"/>
            <a:ext cx="278977" cy="646448"/>
            <a:chOff x="5091942" y="455879"/>
            <a:chExt cx="278977" cy="646448"/>
          </a:xfrm>
        </p:grpSpPr>
        <p:cxnSp>
          <p:nvCxnSpPr>
            <p:cNvPr id="53" name="直线箭头连接符 52">
              <a:extLst>
                <a:ext uri="{FF2B5EF4-FFF2-40B4-BE49-F238E27FC236}">
                  <a16:creationId xmlns:a16="http://schemas.microsoft.com/office/drawing/2014/main" id="{23BE7A1E-F4ED-A043-8430-3DA873A4716F}"/>
                </a:ext>
              </a:extLst>
            </p:cNvPr>
            <p:cNvCxnSpPr>
              <a:cxnSpLocks/>
            </p:cNvCxnSpPr>
            <p:nvPr/>
          </p:nvCxnSpPr>
          <p:spPr>
            <a:xfrm>
              <a:off x="5091942" y="931043"/>
              <a:ext cx="278977" cy="171284"/>
            </a:xfrm>
            <a:prstGeom prst="straightConnector1">
              <a:avLst/>
            </a:prstGeom>
            <a:ln w="38100">
              <a:solidFill>
                <a:srgbClr val="FF696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线箭头连接符 53">
              <a:extLst>
                <a:ext uri="{FF2B5EF4-FFF2-40B4-BE49-F238E27FC236}">
                  <a16:creationId xmlns:a16="http://schemas.microsoft.com/office/drawing/2014/main" id="{9986732F-7252-C444-B70E-9B568B5C86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23831" y="455879"/>
              <a:ext cx="0" cy="475162"/>
            </a:xfrm>
            <a:prstGeom prst="straightConnector1">
              <a:avLst/>
            </a:prstGeom>
            <a:ln w="38100">
              <a:solidFill>
                <a:srgbClr val="FF696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文本框 54">
            <a:extLst>
              <a:ext uri="{FF2B5EF4-FFF2-40B4-BE49-F238E27FC236}">
                <a16:creationId xmlns:a16="http://schemas.microsoft.com/office/drawing/2014/main" id="{A6B6D1CE-10A6-AB40-A46F-AA86DDFA8872}"/>
              </a:ext>
            </a:extLst>
          </p:cNvPr>
          <p:cNvSpPr txBox="1"/>
          <p:nvPr/>
        </p:nvSpPr>
        <p:spPr>
          <a:xfrm>
            <a:off x="6316512" y="5484212"/>
            <a:ext cx="947528" cy="737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sz="3200" dirty="0">
                <a:solidFill>
                  <a:srgbClr val="C00000"/>
                </a:solidFill>
                <a:latin typeface="Century Gothic" panose="020B0502020202020204" pitchFamily="34" charset="0"/>
              </a:rPr>
              <a:t>4</a:t>
            </a:r>
            <a:endParaRPr kumimoji="1" lang="zh-CN" altLang="en-US" sz="3200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720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42" grpId="0"/>
      <p:bldP spid="50" grpId="0"/>
      <p:bldP spid="5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6D10ED45-1C37-994D-B066-BFD141AE9D32}"/>
              </a:ext>
            </a:extLst>
          </p:cNvPr>
          <p:cNvSpPr txBox="1"/>
          <p:nvPr/>
        </p:nvSpPr>
        <p:spPr>
          <a:xfrm>
            <a:off x="1527822" y="781330"/>
            <a:ext cx="8534190" cy="737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3200" dirty="0">
                <a:solidFill>
                  <a:srgbClr val="FF6969"/>
                </a:solidFill>
                <a:latin typeface="Century Gothic" panose="020B0502020202020204" pitchFamily="34" charset="0"/>
              </a:rPr>
              <a:t>Listen, point and repeat. P26-27</a:t>
            </a:r>
            <a:endParaRPr kumimoji="1" lang="zh-CN" altLang="en-US" sz="3200" dirty="0">
              <a:solidFill>
                <a:srgbClr val="FF6969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7D2FBBEF-D7AC-334A-BF6B-9BA123E70B95}"/>
              </a:ext>
            </a:extLst>
          </p:cNvPr>
          <p:cNvSpPr txBox="1"/>
          <p:nvPr/>
        </p:nvSpPr>
        <p:spPr>
          <a:xfrm>
            <a:off x="1527822" y="2012127"/>
            <a:ext cx="8534190" cy="3695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kumimoji="1" lang="en-US" altLang="zh-CN" sz="3200" dirty="0">
                <a:latin typeface="Century Gothic" panose="020B0502020202020204" pitchFamily="34" charset="0"/>
              </a:rPr>
              <a:t>Please speak clearly. </a:t>
            </a:r>
            <a:r>
              <a:rPr kumimoji="1" lang="zh-CN" altLang="en-US" sz="2800" dirty="0">
                <a:latin typeface="Century Gothic" panose="020B0502020202020204" pitchFamily="34" charset="0"/>
              </a:rPr>
              <a:t>说话清晰</a:t>
            </a:r>
            <a:endParaRPr kumimoji="1" lang="en-US" altLang="zh-CN" sz="3200" dirty="0">
              <a:latin typeface="Century Gothic" panose="020B0502020202020204" pitchFamily="34" charset="0"/>
            </a:endParaRP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kumimoji="1" lang="en-US" altLang="zh-CN" sz="3200" dirty="0">
                <a:latin typeface="Century Gothic" panose="020B0502020202020204" pitchFamily="34" charset="0"/>
              </a:rPr>
              <a:t>Please speak loudly.</a:t>
            </a:r>
            <a:r>
              <a:rPr kumimoji="1" lang="zh-CN" altLang="en-US" sz="3200" dirty="0">
                <a:latin typeface="Century Gothic" panose="020B0502020202020204" pitchFamily="34" charset="0"/>
              </a:rPr>
              <a:t> </a:t>
            </a:r>
            <a:r>
              <a:rPr kumimoji="1" lang="zh-CN" altLang="en-US" sz="2800" dirty="0">
                <a:latin typeface="Century Gothic" panose="020B0502020202020204" pitchFamily="34" charset="0"/>
              </a:rPr>
              <a:t>声音响亮</a:t>
            </a:r>
            <a:endParaRPr kumimoji="1" lang="en-US" altLang="zh-CN" sz="2800" dirty="0">
              <a:latin typeface="Century Gothic" panose="020B0502020202020204" pitchFamily="34" charset="0"/>
            </a:endParaRP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kumimoji="1" lang="en-US" altLang="zh-CN" sz="3200" dirty="0">
                <a:latin typeface="Century Gothic" panose="020B0502020202020204" pitchFamily="34" charset="0"/>
              </a:rPr>
              <a:t>Have good pronunciation. </a:t>
            </a:r>
            <a:r>
              <a:rPr kumimoji="1" lang="zh-CN" altLang="en-US" sz="3200" dirty="0">
                <a:latin typeface="Century Gothic" panose="020B0502020202020204" pitchFamily="34" charset="0"/>
              </a:rPr>
              <a:t> </a:t>
            </a:r>
            <a:r>
              <a:rPr kumimoji="1" lang="zh-CN" altLang="en-US" sz="2800" dirty="0">
                <a:latin typeface="Century Gothic" panose="020B0502020202020204" pitchFamily="34" charset="0"/>
              </a:rPr>
              <a:t>发音标准</a:t>
            </a:r>
            <a:endParaRPr kumimoji="1" lang="en-US" altLang="zh-CN" sz="3200" dirty="0">
              <a:latin typeface="Century Gothic" panose="020B0502020202020204" pitchFamily="34" charset="0"/>
            </a:endParaRP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kumimoji="1" lang="en-US" altLang="zh-CN" sz="3200" dirty="0">
                <a:latin typeface="Century Gothic" panose="020B0502020202020204" pitchFamily="34" charset="0"/>
              </a:rPr>
              <a:t>Use your body language.</a:t>
            </a:r>
            <a:r>
              <a:rPr kumimoji="1" lang="zh-CN" altLang="en-US" sz="3200" dirty="0">
                <a:latin typeface="Century Gothic" panose="020B0502020202020204" pitchFamily="34" charset="0"/>
              </a:rPr>
              <a:t>  </a:t>
            </a:r>
            <a:r>
              <a:rPr kumimoji="1" lang="zh-CN" altLang="en-US" sz="2800" dirty="0">
                <a:latin typeface="Century Gothic" panose="020B0502020202020204" pitchFamily="34" charset="0"/>
              </a:rPr>
              <a:t>肢体语言丰富</a:t>
            </a:r>
            <a:endParaRPr kumimoji="1" lang="en-US" altLang="zh-CN" sz="3200" dirty="0">
              <a:latin typeface="Century Gothic" panose="020B0502020202020204" pitchFamily="34" charset="0"/>
            </a:endParaRP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kumimoji="1" lang="en-US" altLang="zh-CN" sz="3200" dirty="0">
                <a:latin typeface="Century Gothic" panose="020B0502020202020204" pitchFamily="34" charset="0"/>
              </a:rPr>
              <a:t>Use your facial expression.</a:t>
            </a:r>
            <a:r>
              <a:rPr kumimoji="1" lang="zh-CN" altLang="en-US" sz="3200" dirty="0">
                <a:latin typeface="Century Gothic" panose="020B0502020202020204" pitchFamily="34" charset="0"/>
              </a:rPr>
              <a:t> </a:t>
            </a:r>
            <a:r>
              <a:rPr kumimoji="1" lang="zh-CN" altLang="en-US" sz="2800" dirty="0">
                <a:latin typeface="Century Gothic" panose="020B0502020202020204" pitchFamily="34" charset="0"/>
              </a:rPr>
              <a:t>面部表情丰富</a:t>
            </a:r>
            <a:endParaRPr kumimoji="1" lang="en-US" altLang="zh-CN" sz="32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207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E43665EC-CF32-884D-A467-C02E7FD61599}"/>
              </a:ext>
            </a:extLst>
          </p:cNvPr>
          <p:cNvSpPr txBox="1"/>
          <p:nvPr/>
        </p:nvSpPr>
        <p:spPr>
          <a:xfrm>
            <a:off x="1524052" y="1717317"/>
            <a:ext cx="9143896" cy="2953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zh-CN" sz="3200" dirty="0">
                <a:latin typeface="Century Gothic" panose="020B0502020202020204" pitchFamily="34" charset="0"/>
              </a:rPr>
              <a:t>4 students a group 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kumimoji="1" lang="en-US" altLang="zh-CN" sz="3200" u="sng" dirty="0">
                <a:latin typeface="Century Gothic" panose="020B0502020202020204" pitchFamily="34" charset="0"/>
              </a:rPr>
              <a:t>S1: clock</a:t>
            </a:r>
            <a:r>
              <a:rPr kumimoji="1" lang="en-US" altLang="zh-CN" sz="3200" dirty="0">
                <a:latin typeface="Century Gothic" panose="020B0502020202020204" pitchFamily="34" charset="0"/>
              </a:rPr>
              <a:t>  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kumimoji="1" lang="en-US" altLang="zh-CN" sz="3200" u="sng" dirty="0">
                <a:latin typeface="Century Gothic" panose="020B0502020202020204" pitchFamily="34" charset="0"/>
              </a:rPr>
              <a:t>S2: Sam</a:t>
            </a:r>
            <a:r>
              <a:rPr kumimoji="1" lang="en-US" altLang="zh-CN" sz="3200" dirty="0">
                <a:latin typeface="Century Gothic" panose="020B0502020202020204" pitchFamily="34" charset="0"/>
              </a:rPr>
              <a:t> </a:t>
            </a:r>
          </a:p>
          <a:p>
            <a:pPr marL="457200" indent="-457200">
              <a:lnSpc>
                <a:spcPct val="150000"/>
              </a:lnSpc>
              <a:buFont typeface="Wingdings" pitchFamily="2" charset="2"/>
              <a:buChar char="Ø"/>
            </a:pPr>
            <a:r>
              <a:rPr kumimoji="1" lang="en-US" altLang="zh-CN" sz="3200" u="sng" dirty="0">
                <a:latin typeface="Century Gothic" panose="020B0502020202020204" pitchFamily="34" charset="0"/>
              </a:rPr>
              <a:t>S3+4: bird</a:t>
            </a:r>
          </a:p>
        </p:txBody>
      </p:sp>
      <p:sp>
        <p:nvSpPr>
          <p:cNvPr id="5" name="终止符 4">
            <a:extLst>
              <a:ext uri="{FF2B5EF4-FFF2-40B4-BE49-F238E27FC236}">
                <a16:creationId xmlns:a16="http://schemas.microsoft.com/office/drawing/2014/main" id="{DEBBED46-2C14-4C4F-B2CE-5A92AF9EE7F7}"/>
              </a:ext>
            </a:extLst>
          </p:cNvPr>
          <p:cNvSpPr/>
          <p:nvPr/>
        </p:nvSpPr>
        <p:spPr>
          <a:xfrm>
            <a:off x="4457700" y="404260"/>
            <a:ext cx="3271838" cy="940547"/>
          </a:xfrm>
          <a:prstGeom prst="flowChartTerminator">
            <a:avLst/>
          </a:prstGeom>
          <a:solidFill>
            <a:srgbClr val="FFC000"/>
          </a:solidFill>
          <a:ln w="50800">
            <a:solidFill>
              <a:srgbClr val="FF69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DAF6BD62-5359-544C-8928-DA2A0A47057C}"/>
              </a:ext>
            </a:extLst>
          </p:cNvPr>
          <p:cNvSpPr txBox="1"/>
          <p:nvPr/>
        </p:nvSpPr>
        <p:spPr>
          <a:xfrm>
            <a:off x="4464848" y="355689"/>
            <a:ext cx="3207544" cy="898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sz="4000" dirty="0">
                <a:latin typeface="Century Gothic" panose="020B0502020202020204" pitchFamily="34" charset="0"/>
              </a:rPr>
              <a:t>Act it out.</a:t>
            </a:r>
            <a:endParaRPr kumimoji="1" lang="en-US" altLang="zh-CN" sz="4000" u="sng" dirty="0">
              <a:latin typeface="Century Gothic" panose="020B0502020202020204" pitchFamily="34" charset="0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7EFD2382-4DBE-E743-B782-6C98525179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230380"/>
            <a:ext cx="5480930" cy="2440246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FF6969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79006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终止符 20">
            <a:extLst>
              <a:ext uri="{FF2B5EF4-FFF2-40B4-BE49-F238E27FC236}">
                <a16:creationId xmlns:a16="http://schemas.microsoft.com/office/drawing/2014/main" id="{84DE8C6D-48E3-8F4B-A5B6-7D13BED1697D}"/>
              </a:ext>
            </a:extLst>
          </p:cNvPr>
          <p:cNvSpPr/>
          <p:nvPr/>
        </p:nvSpPr>
        <p:spPr>
          <a:xfrm>
            <a:off x="4161222" y="404260"/>
            <a:ext cx="4171950" cy="940547"/>
          </a:xfrm>
          <a:prstGeom prst="flowChartTerminator">
            <a:avLst/>
          </a:prstGeom>
          <a:solidFill>
            <a:srgbClr val="FFC000"/>
          </a:solidFill>
          <a:ln w="50800">
            <a:solidFill>
              <a:srgbClr val="FF69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DF006A47-CF8D-1B49-8600-796E0B48CC92}"/>
              </a:ext>
            </a:extLst>
          </p:cNvPr>
          <p:cNvSpPr txBox="1"/>
          <p:nvPr/>
        </p:nvSpPr>
        <p:spPr>
          <a:xfrm>
            <a:off x="4350544" y="412841"/>
            <a:ext cx="3793306" cy="817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sz="3600" dirty="0">
                <a:latin typeface="Century Gothic" panose="020B0502020202020204" pitchFamily="34" charset="0"/>
              </a:rPr>
              <a:t>Make a poster!</a:t>
            </a:r>
            <a:endParaRPr kumimoji="1" lang="en-US" altLang="zh-CN" sz="3600" u="sng" dirty="0">
              <a:latin typeface="Century Gothic" panose="020B0502020202020204" pitchFamily="34" charset="0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4C592FDC-C4DB-EF47-937E-D751653EAB4F}"/>
              </a:ext>
            </a:extLst>
          </p:cNvPr>
          <p:cNvSpPr/>
          <p:nvPr/>
        </p:nvSpPr>
        <p:spPr>
          <a:xfrm>
            <a:off x="2607443" y="1694185"/>
            <a:ext cx="7279508" cy="4701997"/>
          </a:xfrm>
          <a:prstGeom prst="rect">
            <a:avLst/>
          </a:prstGeom>
          <a:solidFill>
            <a:schemeClr val="bg1"/>
          </a:solidFill>
          <a:ln w="635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10" name="直线连接符 9">
            <a:extLst>
              <a:ext uri="{FF2B5EF4-FFF2-40B4-BE49-F238E27FC236}">
                <a16:creationId xmlns:a16="http://schemas.microsoft.com/office/drawing/2014/main" id="{776EFC98-E006-364B-AC67-40853EDCDE33}"/>
              </a:ext>
            </a:extLst>
          </p:cNvPr>
          <p:cNvCxnSpPr/>
          <p:nvPr/>
        </p:nvCxnSpPr>
        <p:spPr>
          <a:xfrm>
            <a:off x="2607443" y="2464690"/>
            <a:ext cx="7279508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线连接符 10">
            <a:extLst>
              <a:ext uri="{FF2B5EF4-FFF2-40B4-BE49-F238E27FC236}">
                <a16:creationId xmlns:a16="http://schemas.microsoft.com/office/drawing/2014/main" id="{6CEACF76-649B-2147-BE72-F4141597A353}"/>
              </a:ext>
            </a:extLst>
          </p:cNvPr>
          <p:cNvCxnSpPr>
            <a:cxnSpLocks/>
            <a:stCxn id="7" idx="0"/>
            <a:endCxn id="7" idx="2"/>
          </p:cNvCxnSpPr>
          <p:nvPr/>
        </p:nvCxnSpPr>
        <p:spPr>
          <a:xfrm>
            <a:off x="6247197" y="1694185"/>
            <a:ext cx="0" cy="4701997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>
            <a:extLst>
              <a:ext uri="{FF2B5EF4-FFF2-40B4-BE49-F238E27FC236}">
                <a16:creationId xmlns:a16="http://schemas.microsoft.com/office/drawing/2014/main" id="{7BC0E06A-9045-244E-97B3-C2478CCB58A7}"/>
              </a:ext>
            </a:extLst>
          </p:cNvPr>
          <p:cNvSpPr txBox="1"/>
          <p:nvPr/>
        </p:nvSpPr>
        <p:spPr>
          <a:xfrm>
            <a:off x="3039079" y="1709004"/>
            <a:ext cx="2776482" cy="751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sz="3200" dirty="0">
                <a:latin typeface="Century Gothic" panose="020B0502020202020204" pitchFamily="34" charset="0"/>
              </a:rPr>
              <a:t>At _________,</a:t>
            </a:r>
            <a:endParaRPr kumimoji="1" lang="en-US" altLang="zh-CN" sz="3200" u="sng" dirty="0">
              <a:latin typeface="Century Gothic" panose="020B0502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CF918218-8BC7-4F42-B0FC-79E860868CF3}"/>
              </a:ext>
            </a:extLst>
          </p:cNvPr>
          <p:cNvSpPr txBox="1"/>
          <p:nvPr/>
        </p:nvSpPr>
        <p:spPr>
          <a:xfrm>
            <a:off x="6371024" y="1732741"/>
            <a:ext cx="3084291" cy="737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sz="3200" dirty="0">
                <a:latin typeface="Century Gothic" panose="020B0502020202020204" pitchFamily="34" charset="0"/>
              </a:rPr>
              <a:t>I ___________.</a:t>
            </a:r>
            <a:endParaRPr kumimoji="1" lang="en-US" altLang="zh-CN" sz="3200" u="sng" dirty="0">
              <a:latin typeface="Century Gothic" panose="020B0502020202020204" pitchFamily="34" charset="0"/>
            </a:endParaRPr>
          </a:p>
        </p:txBody>
      </p:sp>
      <p:cxnSp>
        <p:nvCxnSpPr>
          <p:cNvPr id="16" name="直线连接符 15">
            <a:extLst>
              <a:ext uri="{FF2B5EF4-FFF2-40B4-BE49-F238E27FC236}">
                <a16:creationId xmlns:a16="http://schemas.microsoft.com/office/drawing/2014/main" id="{2901FC6F-170E-F44B-BA94-2CF1F855B324}"/>
              </a:ext>
            </a:extLst>
          </p:cNvPr>
          <p:cNvCxnSpPr>
            <a:cxnSpLocks/>
          </p:cNvCxnSpPr>
          <p:nvPr/>
        </p:nvCxnSpPr>
        <p:spPr>
          <a:xfrm>
            <a:off x="2607443" y="4332326"/>
            <a:ext cx="7279508" cy="0"/>
          </a:xfrm>
          <a:prstGeom prst="line">
            <a:avLst/>
          </a:prstGeom>
          <a:ln w="3810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 descr="查看源图像">
            <a:extLst>
              <a:ext uri="{FF2B5EF4-FFF2-40B4-BE49-F238E27FC236}">
                <a16:creationId xmlns:a16="http://schemas.microsoft.com/office/drawing/2014/main" id="{FC0A36AC-0BAA-7846-B115-B53B044492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8870" y="2828856"/>
            <a:ext cx="1456901" cy="141028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组合 22">
            <a:extLst>
              <a:ext uri="{FF2B5EF4-FFF2-40B4-BE49-F238E27FC236}">
                <a16:creationId xmlns:a16="http://schemas.microsoft.com/office/drawing/2014/main" id="{F55A6959-331D-E344-8E94-CCEAA334D8A7}"/>
              </a:ext>
            </a:extLst>
          </p:cNvPr>
          <p:cNvGrpSpPr/>
          <p:nvPr/>
        </p:nvGrpSpPr>
        <p:grpSpPr>
          <a:xfrm>
            <a:off x="4427319" y="3110614"/>
            <a:ext cx="2" cy="685907"/>
            <a:chOff x="5106783" y="528639"/>
            <a:chExt cx="2" cy="685907"/>
          </a:xfrm>
        </p:grpSpPr>
        <p:cxnSp>
          <p:nvCxnSpPr>
            <p:cNvPr id="24" name="直线箭头连接符 23">
              <a:extLst>
                <a:ext uri="{FF2B5EF4-FFF2-40B4-BE49-F238E27FC236}">
                  <a16:creationId xmlns:a16="http://schemas.microsoft.com/office/drawing/2014/main" id="{2EA57684-CBBC-3C45-A9E9-5F1082EBC55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06784" y="943451"/>
              <a:ext cx="1" cy="271095"/>
            </a:xfrm>
            <a:prstGeom prst="straightConnector1">
              <a:avLst/>
            </a:prstGeom>
            <a:ln w="38100">
              <a:solidFill>
                <a:srgbClr val="FF696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线箭头连接符 24">
              <a:extLst>
                <a:ext uri="{FF2B5EF4-FFF2-40B4-BE49-F238E27FC236}">
                  <a16:creationId xmlns:a16="http://schemas.microsoft.com/office/drawing/2014/main" id="{3F143C0F-A238-0645-B9D7-1ECD1296C7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06783" y="528639"/>
              <a:ext cx="0" cy="414812"/>
            </a:xfrm>
            <a:prstGeom prst="straightConnector1">
              <a:avLst/>
            </a:prstGeom>
            <a:ln w="38100">
              <a:solidFill>
                <a:srgbClr val="FF696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22" name="Picture 2" descr="查看源图像">
            <a:extLst>
              <a:ext uri="{FF2B5EF4-FFF2-40B4-BE49-F238E27FC236}">
                <a16:creationId xmlns:a16="http://schemas.microsoft.com/office/drawing/2014/main" id="{9271822E-11B6-AA43-A873-B58F249E67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80" t="8383" r="11898" b="8383"/>
          <a:stretch/>
        </p:blipFill>
        <p:spPr bwMode="auto">
          <a:xfrm>
            <a:off x="6929441" y="2680546"/>
            <a:ext cx="2298749" cy="1651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组合 32">
            <a:extLst>
              <a:ext uri="{FF2B5EF4-FFF2-40B4-BE49-F238E27FC236}">
                <a16:creationId xmlns:a16="http://schemas.microsoft.com/office/drawing/2014/main" id="{311DC1F6-F5C7-0640-AE85-591E37859887}"/>
              </a:ext>
            </a:extLst>
          </p:cNvPr>
          <p:cNvGrpSpPr/>
          <p:nvPr/>
        </p:nvGrpSpPr>
        <p:grpSpPr>
          <a:xfrm>
            <a:off x="9598844" y="0"/>
            <a:ext cx="2380619" cy="1494472"/>
            <a:chOff x="9598844" y="0"/>
            <a:chExt cx="2380619" cy="1494472"/>
          </a:xfrm>
        </p:grpSpPr>
        <p:sp>
          <p:nvSpPr>
            <p:cNvPr id="32" name="云形 31">
              <a:extLst>
                <a:ext uri="{FF2B5EF4-FFF2-40B4-BE49-F238E27FC236}">
                  <a16:creationId xmlns:a16="http://schemas.microsoft.com/office/drawing/2014/main" id="{0E02B3EC-F7C1-5A48-987B-A0351E380D87}"/>
                </a:ext>
              </a:extLst>
            </p:cNvPr>
            <p:cNvSpPr/>
            <p:nvPr/>
          </p:nvSpPr>
          <p:spPr>
            <a:xfrm>
              <a:off x="9598844" y="0"/>
              <a:ext cx="2380619" cy="1494472"/>
            </a:xfrm>
            <a:prstGeom prst="cloud">
              <a:avLst/>
            </a:prstGeom>
            <a:solidFill>
              <a:schemeClr val="bg1"/>
            </a:solidFill>
            <a:ln w="38100">
              <a:solidFill>
                <a:srgbClr val="FF6969"/>
              </a:solidFill>
            </a:ln>
            <a:effectLst>
              <a:glow rad="152503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A1DADC1C-9FF5-7D4C-B47D-4444C3D3FAD3}"/>
                </a:ext>
              </a:extLst>
            </p:cNvPr>
            <p:cNvSpPr txBox="1"/>
            <p:nvPr/>
          </p:nvSpPr>
          <p:spPr>
            <a:xfrm>
              <a:off x="9710134" y="162566"/>
              <a:ext cx="2269329" cy="817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kumimoji="1" lang="en-US" altLang="zh-CN" sz="3600" dirty="0">
                  <a:latin typeface="Century Gothic" panose="020B0502020202020204" pitchFamily="34" charset="0"/>
                </a:rPr>
                <a:t>Healthy?</a:t>
              </a:r>
              <a:endParaRPr kumimoji="1" lang="en-US" altLang="zh-CN" sz="3600" u="sng" dirty="0"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98611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">
            <a:extLst>
              <a:ext uri="{FF2B5EF4-FFF2-40B4-BE49-F238E27FC236}">
                <a16:creationId xmlns:a16="http://schemas.microsoft.com/office/drawing/2014/main" id="{423AE7F5-F9E4-C642-B0A9-2FE078D889A6}"/>
              </a:ext>
            </a:extLst>
          </p:cNvPr>
          <p:cNvSpPr txBox="1">
            <a:spLocks noChangeArrowheads="1"/>
          </p:cNvSpPr>
          <p:nvPr/>
        </p:nvSpPr>
        <p:spPr>
          <a:xfrm>
            <a:off x="1216025" y="1179512"/>
            <a:ext cx="81534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endParaRPr lang="zh-CN" altLang="en-US" sz="4400" b="1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zh-CN" sz="4400">
              <a:solidFill>
                <a:srgbClr val="7A65F9"/>
              </a:solidFill>
            </a:endParaRPr>
          </a:p>
        </p:txBody>
      </p:sp>
      <p:sp>
        <p:nvSpPr>
          <p:cNvPr id="33" name="Rectangle 3">
            <a:extLst>
              <a:ext uri="{FF2B5EF4-FFF2-40B4-BE49-F238E27FC236}">
                <a16:creationId xmlns:a16="http://schemas.microsoft.com/office/drawing/2014/main" id="{636ABDBE-D29D-724F-9792-38DADC5E1A2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3345" y="3465512"/>
            <a:ext cx="44767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zh-CN" altLang="en-US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grpSp>
        <p:nvGrpSpPr>
          <p:cNvPr id="34" name="Group 4">
            <a:extLst>
              <a:ext uri="{FF2B5EF4-FFF2-40B4-BE49-F238E27FC236}">
                <a16:creationId xmlns:a16="http://schemas.microsoft.com/office/drawing/2014/main" id="{18DDF379-FB73-534B-981E-F859BE5E5F54}"/>
              </a:ext>
            </a:extLst>
          </p:cNvPr>
          <p:cNvGrpSpPr>
            <a:grpSpLocks/>
          </p:cNvGrpSpPr>
          <p:nvPr/>
        </p:nvGrpSpPr>
        <p:grpSpPr bwMode="auto">
          <a:xfrm>
            <a:off x="2587620" y="225425"/>
            <a:ext cx="6731000" cy="6407150"/>
            <a:chOff x="0" y="0"/>
            <a:chExt cx="3018" cy="2844"/>
          </a:xfrm>
        </p:grpSpPr>
        <p:sp>
          <p:nvSpPr>
            <p:cNvPr id="35" name="Rectangle 5">
              <a:extLst>
                <a:ext uri="{FF2B5EF4-FFF2-40B4-BE49-F238E27FC236}">
                  <a16:creationId xmlns:a16="http://schemas.microsoft.com/office/drawing/2014/main" id="{97061846-1A87-B04E-BEE2-72F13CF5B7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8" y="1278"/>
              <a:ext cx="370" cy="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/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itchFamily="34" charset="0"/>
                <a:buNone/>
              </a:pPr>
              <a:endParaRPr lang="en-US" altLang="zh-CN" sz="4000" b="1">
                <a:latin typeface="Times New Roman" pitchFamily="18" charset="0"/>
              </a:endParaRPr>
            </a:p>
          </p:txBody>
        </p:sp>
        <p:sp>
          <p:nvSpPr>
            <p:cNvPr id="36" name="Rectangle 6">
              <a:extLst>
                <a:ext uri="{FF2B5EF4-FFF2-40B4-BE49-F238E27FC236}">
                  <a16:creationId xmlns:a16="http://schemas.microsoft.com/office/drawing/2014/main" id="{B4B358C2-EDED-4F4A-BE30-44A1C35D9C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0" y="2541"/>
              <a:ext cx="370" cy="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/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itchFamily="34" charset="0"/>
                <a:buNone/>
              </a:pPr>
              <a:endParaRPr lang="en-US" altLang="zh-CN" sz="4400" b="1">
                <a:latin typeface="Times New Roman" pitchFamily="18" charset="0"/>
              </a:endParaRPr>
            </a:p>
          </p:txBody>
        </p:sp>
        <p:sp>
          <p:nvSpPr>
            <p:cNvPr id="37" name="Rectangle 7">
              <a:extLst>
                <a:ext uri="{FF2B5EF4-FFF2-40B4-BE49-F238E27FC236}">
                  <a16:creationId xmlns:a16="http://schemas.microsoft.com/office/drawing/2014/main" id="{104EB8F2-0042-D34D-AB17-D09298C1119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7" y="168"/>
              <a:ext cx="371" cy="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/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itchFamily="34" charset="0"/>
                <a:buNone/>
              </a:pPr>
              <a:endParaRPr lang="en-US" altLang="zh-CN" sz="4000" b="1">
                <a:latin typeface="Times New Roman" pitchFamily="18" charset="0"/>
              </a:endParaRPr>
            </a:p>
          </p:txBody>
        </p:sp>
        <p:sp>
          <p:nvSpPr>
            <p:cNvPr id="38" name="Rectangle 8">
              <a:extLst>
                <a:ext uri="{FF2B5EF4-FFF2-40B4-BE49-F238E27FC236}">
                  <a16:creationId xmlns:a16="http://schemas.microsoft.com/office/drawing/2014/main" id="{87E20B87-B2D0-8E41-B976-E640D1FD44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53" y="673"/>
              <a:ext cx="370" cy="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/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itchFamily="34" charset="0"/>
                <a:buNone/>
              </a:pPr>
              <a:endParaRPr lang="en-US" altLang="zh-CN" sz="4000" b="1">
                <a:latin typeface="Times New Roman" pitchFamily="18" charset="0"/>
              </a:endParaRPr>
            </a:p>
          </p:txBody>
        </p:sp>
        <p:sp>
          <p:nvSpPr>
            <p:cNvPr id="39" name="Rectangle 9">
              <a:extLst>
                <a:ext uri="{FF2B5EF4-FFF2-40B4-BE49-F238E27FC236}">
                  <a16:creationId xmlns:a16="http://schemas.microsoft.com/office/drawing/2014/main" id="{B283BEEB-6DC9-BA42-9A90-FF6B0F0947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06" y="1935"/>
              <a:ext cx="370" cy="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/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itchFamily="34" charset="0"/>
                <a:buNone/>
              </a:pPr>
              <a:endParaRPr lang="en-US" altLang="zh-CN" sz="4000" b="1">
                <a:latin typeface="Times New Roman" pitchFamily="18" charset="0"/>
              </a:endParaRPr>
            </a:p>
          </p:txBody>
        </p:sp>
        <p:sp>
          <p:nvSpPr>
            <p:cNvPr id="40" name="Rectangle 10">
              <a:extLst>
                <a:ext uri="{FF2B5EF4-FFF2-40B4-BE49-F238E27FC236}">
                  <a16:creationId xmlns:a16="http://schemas.microsoft.com/office/drawing/2014/main" id="{DD32A823-BA6E-ED4B-BDE2-4447BC984F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0" y="2397"/>
              <a:ext cx="371" cy="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/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itchFamily="34" charset="0"/>
                <a:buNone/>
              </a:pPr>
              <a:endParaRPr lang="en-US" altLang="zh-CN" sz="3600" b="1">
                <a:latin typeface="Times New Roman" pitchFamily="18" charset="0"/>
              </a:endParaRPr>
            </a:p>
          </p:txBody>
        </p:sp>
        <p:sp>
          <p:nvSpPr>
            <p:cNvPr id="41" name="Rectangle 11">
              <a:extLst>
                <a:ext uri="{FF2B5EF4-FFF2-40B4-BE49-F238E27FC236}">
                  <a16:creationId xmlns:a16="http://schemas.microsoft.com/office/drawing/2014/main" id="{0E4D326E-C9DF-DC4B-9B3A-43ADE9736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8" y="2461"/>
              <a:ext cx="371" cy="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/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itchFamily="34" charset="0"/>
                <a:buNone/>
              </a:pPr>
              <a:endParaRPr lang="en-US" altLang="zh-CN" sz="4000" b="1">
                <a:latin typeface="Times New Roman" pitchFamily="18" charset="0"/>
              </a:endParaRPr>
            </a:p>
          </p:txBody>
        </p:sp>
        <p:sp>
          <p:nvSpPr>
            <p:cNvPr id="42" name="Rectangle 12">
              <a:extLst>
                <a:ext uri="{FF2B5EF4-FFF2-40B4-BE49-F238E27FC236}">
                  <a16:creationId xmlns:a16="http://schemas.microsoft.com/office/drawing/2014/main" id="{D4121ED1-DF8B-BC40-A69C-4CA9EB7456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2" y="2013"/>
              <a:ext cx="370" cy="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/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itchFamily="34" charset="0"/>
                <a:buNone/>
              </a:pPr>
              <a:endParaRPr lang="en-US" altLang="zh-CN" sz="4000" b="1">
                <a:latin typeface="Times New Roman" pitchFamily="18" charset="0"/>
              </a:endParaRPr>
            </a:p>
          </p:txBody>
        </p:sp>
        <p:sp>
          <p:nvSpPr>
            <p:cNvPr id="43" name="Rectangle 13">
              <a:extLst>
                <a:ext uri="{FF2B5EF4-FFF2-40B4-BE49-F238E27FC236}">
                  <a16:creationId xmlns:a16="http://schemas.microsoft.com/office/drawing/2014/main" id="{D6EB0845-E28F-7B4B-8EDF-027EADDAEC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" y="160"/>
              <a:ext cx="370" cy="3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/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itchFamily="34" charset="0"/>
                <a:buNone/>
              </a:pPr>
              <a:endParaRPr lang="en-US" altLang="zh-CN" sz="3600" b="1">
                <a:latin typeface="Times New Roman" pitchFamily="18" charset="0"/>
              </a:endParaRPr>
            </a:p>
          </p:txBody>
        </p:sp>
        <p:sp>
          <p:nvSpPr>
            <p:cNvPr id="44" name="Rectangle 14">
              <a:extLst>
                <a:ext uri="{FF2B5EF4-FFF2-40B4-BE49-F238E27FC236}">
                  <a16:creationId xmlns:a16="http://schemas.microsoft.com/office/drawing/2014/main" id="{A66817CC-ADF9-CA4B-A914-C2D7D073B754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1227" y="0"/>
              <a:ext cx="382" cy="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b"/>
            <a:lstStyle>
              <a:lvl1pPr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itchFamily="34" charset="0"/>
                <a:buNone/>
              </a:pPr>
              <a:r>
                <a:rPr lang="en-US" altLang="zh-CN" sz="2400">
                  <a:latin typeface="Times New Roman" pitchFamily="18" charset="0"/>
                </a:rPr>
                <a:t> </a:t>
              </a:r>
              <a:endParaRPr lang="en-US" altLang="zh-CN" sz="2400" b="1">
                <a:latin typeface="Times New Roman" pitchFamily="18" charset="0"/>
              </a:endParaRPr>
            </a:p>
          </p:txBody>
        </p:sp>
        <p:grpSp>
          <p:nvGrpSpPr>
            <p:cNvPr id="45" name="Group 15">
              <a:extLst>
                <a:ext uri="{FF2B5EF4-FFF2-40B4-BE49-F238E27FC236}">
                  <a16:creationId xmlns:a16="http://schemas.microsoft.com/office/drawing/2014/main" id="{FA7ECBB7-C24F-B145-B3AE-C76A977344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0" y="269"/>
              <a:ext cx="2559" cy="2272"/>
              <a:chOff x="0" y="0"/>
              <a:chExt cx="2559" cy="2272"/>
            </a:xfrm>
          </p:grpSpPr>
          <p:sp>
            <p:nvSpPr>
              <p:cNvPr id="46" name="Oval 16">
                <a:extLst>
                  <a:ext uri="{FF2B5EF4-FFF2-40B4-BE49-F238E27FC236}">
                    <a16:creationId xmlns:a16="http://schemas.microsoft.com/office/drawing/2014/main" id="{00246CD8-8DE2-FC4F-A7DE-3F6B211138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" y="0"/>
                <a:ext cx="2380" cy="2272"/>
              </a:xfrm>
              <a:prstGeom prst="ellipse">
                <a:avLst/>
              </a:prstGeom>
              <a:solidFill>
                <a:srgbClr val="FCD25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itchFamily="34" charset="0"/>
                  <a:buNone/>
                </a:pPr>
                <a:endParaRPr lang="zh-CN" altLang="en-US" sz="1800" dirty="0"/>
              </a:p>
            </p:txBody>
          </p:sp>
          <p:sp>
            <p:nvSpPr>
              <p:cNvPr id="47" name="Line 17">
                <a:extLst>
                  <a:ext uri="{FF2B5EF4-FFF2-40B4-BE49-F238E27FC236}">
                    <a16:creationId xmlns:a16="http://schemas.microsoft.com/office/drawing/2014/main" id="{6B6DD0B7-0FED-7E42-A149-3DC0D36BB53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131" y="1161"/>
                <a:ext cx="428" cy="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48" name="Line 18">
                <a:extLst>
                  <a:ext uri="{FF2B5EF4-FFF2-40B4-BE49-F238E27FC236}">
                    <a16:creationId xmlns:a16="http://schemas.microsoft.com/office/drawing/2014/main" id="{21B65221-1A3A-1E48-8BC9-5720FDCCEB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389" y="1872"/>
                <a:ext cx="7" cy="4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49" name="Line 19">
                <a:extLst>
                  <a:ext uri="{FF2B5EF4-FFF2-40B4-BE49-F238E27FC236}">
                    <a16:creationId xmlns:a16="http://schemas.microsoft.com/office/drawing/2014/main" id="{4F0700C7-B925-5F4D-A96D-B4E39D8BA8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9" y="1161"/>
                <a:ext cx="402" cy="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0" name="Line 20">
                <a:extLst>
                  <a:ext uri="{FF2B5EF4-FFF2-40B4-BE49-F238E27FC236}">
                    <a16:creationId xmlns:a16="http://schemas.microsoft.com/office/drawing/2014/main" id="{887E88EC-7D5D-594D-A3BB-0C34108B5A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872" y="152"/>
                <a:ext cx="105" cy="20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1" name="Line 21">
                <a:extLst>
                  <a:ext uri="{FF2B5EF4-FFF2-40B4-BE49-F238E27FC236}">
                    <a16:creationId xmlns:a16="http://schemas.microsoft.com/office/drawing/2014/main" id="{32D4A88A-6F4C-044E-BCE5-2F56B0AE7CE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242" y="606"/>
                <a:ext cx="158" cy="10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2" name="Line 22">
                <a:extLst>
                  <a:ext uri="{FF2B5EF4-FFF2-40B4-BE49-F238E27FC236}">
                    <a16:creationId xmlns:a16="http://schemas.microsoft.com/office/drawing/2014/main" id="{1E25DD35-814F-DD4A-A3B9-986BD647D6C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2242" y="1565"/>
                <a:ext cx="158" cy="10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3" name="Line 23">
                <a:extLst>
                  <a:ext uri="{FF2B5EF4-FFF2-40B4-BE49-F238E27FC236}">
                    <a16:creationId xmlns:a16="http://schemas.microsoft.com/office/drawing/2014/main" id="{F9D1BC17-0E6F-F343-B14B-594D08B0EC5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1872" y="1969"/>
                <a:ext cx="105" cy="15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4" name="Line 24">
                <a:extLst>
                  <a:ext uri="{FF2B5EF4-FFF2-40B4-BE49-F238E27FC236}">
                    <a16:creationId xmlns:a16="http://schemas.microsoft.com/office/drawing/2014/main" id="{B61FF168-BD76-7C4B-88B4-D6484CDD887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867" y="1969"/>
                <a:ext cx="106" cy="20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5" name="Line 25">
                <a:extLst>
                  <a:ext uri="{FF2B5EF4-FFF2-40B4-BE49-F238E27FC236}">
                    <a16:creationId xmlns:a16="http://schemas.microsoft.com/office/drawing/2014/main" id="{AD539E28-FB26-694D-8FC6-611786392F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1" y="1616"/>
                <a:ext cx="159" cy="1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6" name="Line 26">
                <a:extLst>
                  <a:ext uri="{FF2B5EF4-FFF2-40B4-BE49-F238E27FC236}">
                    <a16:creationId xmlns:a16="http://schemas.microsoft.com/office/drawing/2014/main" id="{18C60655-B98B-6348-8271-75B618A4EB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85" y="657"/>
                <a:ext cx="159" cy="10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7" name="Rectangle 27">
                <a:extLst>
                  <a:ext uri="{FF2B5EF4-FFF2-40B4-BE49-F238E27FC236}">
                    <a16:creationId xmlns:a16="http://schemas.microsoft.com/office/drawing/2014/main" id="{C1D4E2CF-9A15-EF4C-B05E-C33F275C77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402"/>
                <a:ext cx="370" cy="3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b"/>
              <a:lstStyle>
                <a:lvl1pPr>
                  <a:spcBef>
                    <a:spcPct val="20000"/>
                  </a:spcBef>
                  <a:buFont typeface="Arial" pitchFamily="34" charset="0"/>
                  <a:buChar char="•"/>
                  <a:defRPr sz="32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1pPr>
                <a:lvl2pPr marL="742950" indent="-285750">
                  <a:spcBef>
                    <a:spcPct val="20000"/>
                  </a:spcBef>
                  <a:buFont typeface="Arial" pitchFamily="34" charset="0"/>
                  <a:buChar char="–"/>
                  <a:defRPr sz="28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2pPr>
                <a:lvl3pPr marL="1143000" indent="-228600">
                  <a:spcBef>
                    <a:spcPct val="20000"/>
                  </a:spcBef>
                  <a:buFont typeface="Arial" pitchFamily="34" charset="0"/>
                  <a:buChar char="•"/>
                  <a:defRPr sz="24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3pPr>
                <a:lvl4pPr marL="1600200" indent="-228600">
                  <a:spcBef>
                    <a:spcPct val="20000"/>
                  </a:spcBef>
                  <a:buFont typeface="Arial" pitchFamily="34" charset="0"/>
                  <a:buChar char="–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4pPr>
                <a:lvl5pPr marL="2057400" indent="-228600">
                  <a:spcBef>
                    <a:spcPct val="20000"/>
                  </a:spcBef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itchFamily="34" charset="0"/>
                  <a:buChar char="»"/>
                  <a:defRPr sz="2000">
                    <a:solidFill>
                      <a:schemeClr val="tx1"/>
                    </a:solidFill>
                    <a:latin typeface="Calibri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 typeface="Arial" pitchFamily="34" charset="0"/>
                  <a:buNone/>
                </a:pPr>
                <a:endParaRPr lang="en-US" altLang="zh-CN" sz="3600" b="1">
                  <a:latin typeface="Times New Roman" pitchFamily="18" charset="0"/>
                </a:endParaRPr>
              </a:p>
            </p:txBody>
          </p:sp>
          <p:sp>
            <p:nvSpPr>
              <p:cNvPr id="58" name="Line 28">
                <a:extLst>
                  <a:ext uri="{FF2B5EF4-FFF2-40B4-BE49-F238E27FC236}">
                    <a16:creationId xmlns:a16="http://schemas.microsoft.com/office/drawing/2014/main" id="{BF2F9D7B-7D3E-604B-AEB7-E91CCC1124E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08" y="202"/>
                <a:ext cx="106" cy="15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sp>
            <p:nvSpPr>
              <p:cNvPr id="59" name="Line 29">
                <a:extLst>
                  <a:ext uri="{FF2B5EF4-FFF2-40B4-BE49-F238E27FC236}">
                    <a16:creationId xmlns:a16="http://schemas.microsoft.com/office/drawing/2014/main" id="{CADCE048-4F6B-CE47-AF70-D8CDF0819CB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1389" y="0"/>
                <a:ext cx="7" cy="33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zh-CN" altLang="en-US"/>
              </a:p>
            </p:txBody>
          </p:sp>
          <p:grpSp>
            <p:nvGrpSpPr>
              <p:cNvPr id="60" name="Group 30">
                <a:extLst>
                  <a:ext uri="{FF2B5EF4-FFF2-40B4-BE49-F238E27FC236}">
                    <a16:creationId xmlns:a16="http://schemas.microsoft.com/office/drawing/2014/main" id="{63AB4D88-3F11-A24D-8475-924A36C3669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299" y="562"/>
                <a:ext cx="284" cy="927"/>
                <a:chOff x="0" y="0"/>
                <a:chExt cx="284" cy="927"/>
              </a:xfrm>
            </p:grpSpPr>
            <p:sp>
              <p:nvSpPr>
                <p:cNvPr id="61" name="Line 31">
                  <a:extLst>
                    <a:ext uri="{FF2B5EF4-FFF2-40B4-BE49-F238E27FC236}">
                      <a16:creationId xmlns:a16="http://schemas.microsoft.com/office/drawing/2014/main" id="{1159BFD1-E3BF-0B44-AE43-B36D17B26A5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90" y="607"/>
                  <a:ext cx="194" cy="320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  <p:sp>
              <p:nvSpPr>
                <p:cNvPr id="62" name="Line 32">
                  <a:extLst>
                    <a:ext uri="{FF2B5EF4-FFF2-40B4-BE49-F238E27FC236}">
                      <a16:creationId xmlns:a16="http://schemas.microsoft.com/office/drawing/2014/main" id="{56FE1522-3063-494B-9EDD-E7D2B2016BB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90" y="0"/>
                  <a:ext cx="0" cy="639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zh-CN" altLang="en-US"/>
                </a:p>
              </p:txBody>
            </p:sp>
            <p:sp>
              <p:nvSpPr>
                <p:cNvPr id="63" name="AutoShape 33">
                  <a:extLst>
                    <a:ext uri="{FF2B5EF4-FFF2-40B4-BE49-F238E27FC236}">
                      <a16:creationId xmlns:a16="http://schemas.microsoft.com/office/drawing/2014/main" id="{64AA1E21-50AE-AD42-BC03-F82E7FBAF9A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0" y="547"/>
                  <a:ext cx="192" cy="96"/>
                </a:xfrm>
                <a:prstGeom prst="sun">
                  <a:avLst>
                    <a:gd name="adj" fmla="val 25000"/>
                  </a:avLst>
                </a:prstGeom>
                <a:solidFill>
                  <a:srgbClr val="13110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Font typeface="Arial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itchFamily="34" charset="0"/>
                      <a:ea typeface="宋体" pitchFamily="2" charset="-122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 typeface="Arial" pitchFamily="34" charset="0"/>
                    <a:buNone/>
                  </a:pPr>
                  <a:endParaRPr lang="zh-CN" altLang="en-US" sz="1800"/>
                </a:p>
              </p:txBody>
            </p:sp>
          </p:grpSp>
        </p:grpSp>
      </p:grpSp>
      <p:sp>
        <p:nvSpPr>
          <p:cNvPr id="64" name="Text Box 34">
            <a:extLst>
              <a:ext uri="{FF2B5EF4-FFF2-40B4-BE49-F238E27FC236}">
                <a16:creationId xmlns:a16="http://schemas.microsoft.com/office/drawing/2014/main" id="{883C38C4-7E9E-3446-A419-FA4545EA2E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27483" y="5410200"/>
            <a:ext cx="18415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altLang="zh-CN" sz="48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endParaRPr lang="en-US" altLang="zh-CN" sz="1800"/>
          </a:p>
        </p:txBody>
      </p:sp>
      <p:sp>
        <p:nvSpPr>
          <p:cNvPr id="65" name="Rectangle 35">
            <a:extLst>
              <a:ext uri="{FF2B5EF4-FFF2-40B4-BE49-F238E27FC236}">
                <a16:creationId xmlns:a16="http://schemas.microsoft.com/office/drawing/2014/main" id="{5D383F27-45C1-0242-B244-D7C4DCC995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8695" y="3105150"/>
            <a:ext cx="433388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en-US" altLang="zh-CN" sz="4400" b="1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66" name="TextBox 35">
            <a:extLst>
              <a:ext uri="{FF2B5EF4-FFF2-40B4-BE49-F238E27FC236}">
                <a16:creationId xmlns:a16="http://schemas.microsoft.com/office/drawing/2014/main" id="{BCC4A2B2-A9AF-B046-8563-2F2104C51236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5395908" y="36512"/>
            <a:ext cx="12954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en-US" altLang="zh-CN" sz="4000" b="1">
                <a:solidFill>
                  <a:srgbClr val="FF0000"/>
                </a:solidFill>
              </a:rPr>
              <a:t>12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67" name="矩形 36">
            <a:extLst>
              <a:ext uri="{FF2B5EF4-FFF2-40B4-BE49-F238E27FC236}">
                <a16:creationId xmlns:a16="http://schemas.microsoft.com/office/drawing/2014/main" id="{BADDB656-D213-D04F-B2F3-2AF956479FFC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6980233" y="415925"/>
            <a:ext cx="41751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en-US" altLang="zh-CN" sz="4000" b="1"/>
              <a:t>1</a:t>
            </a:r>
            <a:endParaRPr lang="zh-CN" altLang="en-US" sz="4000" b="1"/>
          </a:p>
        </p:txBody>
      </p:sp>
      <p:sp>
        <p:nvSpPr>
          <p:cNvPr id="68" name="矩形 37">
            <a:extLst>
              <a:ext uri="{FF2B5EF4-FFF2-40B4-BE49-F238E27FC236}">
                <a16:creationId xmlns:a16="http://schemas.microsoft.com/office/drawing/2014/main" id="{ABC5665A-91BD-2944-A2AF-C84C5C21B4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31170" y="1665287"/>
            <a:ext cx="444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en-US" altLang="zh-CN" sz="4000" b="1"/>
              <a:t>2</a:t>
            </a:r>
            <a:endParaRPr lang="zh-CN" altLang="en-US" sz="4000" b="1"/>
          </a:p>
        </p:txBody>
      </p:sp>
      <p:sp>
        <p:nvSpPr>
          <p:cNvPr id="69" name="矩形 38">
            <a:extLst>
              <a:ext uri="{FF2B5EF4-FFF2-40B4-BE49-F238E27FC236}">
                <a16:creationId xmlns:a16="http://schemas.microsoft.com/office/drawing/2014/main" id="{72B9B0C7-4C28-D545-BFEF-204988525E4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1670" y="5697537"/>
            <a:ext cx="444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en-US" altLang="zh-CN" sz="4000" b="1"/>
              <a:t>5</a:t>
            </a:r>
            <a:endParaRPr lang="zh-CN" altLang="en-US" sz="4000" b="1"/>
          </a:p>
        </p:txBody>
      </p:sp>
      <p:sp>
        <p:nvSpPr>
          <p:cNvPr id="70" name="矩形 39">
            <a:extLst>
              <a:ext uri="{FF2B5EF4-FFF2-40B4-BE49-F238E27FC236}">
                <a16:creationId xmlns:a16="http://schemas.microsoft.com/office/drawing/2014/main" id="{A5812A71-CC0A-0742-BF59-83776845EF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59733" y="4473575"/>
            <a:ext cx="444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en-US" altLang="zh-CN" sz="4000" b="1"/>
              <a:t>4</a:t>
            </a:r>
            <a:endParaRPr lang="zh-CN" altLang="en-US" sz="4000" b="1"/>
          </a:p>
        </p:txBody>
      </p:sp>
      <p:sp>
        <p:nvSpPr>
          <p:cNvPr id="71" name="矩形 40">
            <a:extLst>
              <a:ext uri="{FF2B5EF4-FFF2-40B4-BE49-F238E27FC236}">
                <a16:creationId xmlns:a16="http://schemas.microsoft.com/office/drawing/2014/main" id="{21E89AAF-9C3E-EF4A-BC01-A6A48A57A0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1533" y="3105150"/>
            <a:ext cx="4191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en-US" altLang="zh-CN" sz="4000" b="1">
                <a:solidFill>
                  <a:srgbClr val="FF0000"/>
                </a:solidFill>
              </a:rPr>
              <a:t>3</a:t>
            </a:r>
            <a:endParaRPr lang="zh-CN" altLang="en-US" sz="4000" b="1">
              <a:solidFill>
                <a:srgbClr val="FF0000"/>
              </a:solidFill>
            </a:endParaRPr>
          </a:p>
        </p:txBody>
      </p:sp>
      <p:sp>
        <p:nvSpPr>
          <p:cNvPr id="72" name="矩形 41">
            <a:extLst>
              <a:ext uri="{FF2B5EF4-FFF2-40B4-BE49-F238E27FC236}">
                <a16:creationId xmlns:a16="http://schemas.microsoft.com/office/drawing/2014/main" id="{DDD3A4FC-AA3D-2A40-BB0F-88B1F0AD65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3158" y="1736725"/>
            <a:ext cx="6524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en-US" altLang="zh-CN" sz="3600" b="1"/>
              <a:t>10</a:t>
            </a:r>
            <a:endParaRPr lang="zh-CN" altLang="en-US" sz="3600" b="1"/>
          </a:p>
        </p:txBody>
      </p:sp>
      <p:sp>
        <p:nvSpPr>
          <p:cNvPr id="73" name="矩形 42">
            <a:extLst>
              <a:ext uri="{FF2B5EF4-FFF2-40B4-BE49-F238E27FC236}">
                <a16:creationId xmlns:a16="http://schemas.microsoft.com/office/drawing/2014/main" id="{6E8805AF-DC50-F94A-988A-2AB0A6C427A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74958" y="4905375"/>
            <a:ext cx="444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en-US" altLang="zh-CN" sz="4000" b="1"/>
              <a:t>8</a:t>
            </a:r>
            <a:endParaRPr lang="zh-CN" altLang="en-US" sz="4000" b="1"/>
          </a:p>
        </p:txBody>
      </p:sp>
      <p:sp>
        <p:nvSpPr>
          <p:cNvPr id="74" name="矩形 43">
            <a:extLst>
              <a:ext uri="{FF2B5EF4-FFF2-40B4-BE49-F238E27FC236}">
                <a16:creationId xmlns:a16="http://schemas.microsoft.com/office/drawing/2014/main" id="{8C04AE08-ECAA-8B4D-96A8-4E093CF052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8920" y="5842000"/>
            <a:ext cx="4191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en-US" altLang="zh-CN" sz="4000" b="1"/>
              <a:t>7</a:t>
            </a:r>
            <a:endParaRPr lang="zh-CN" altLang="en-US" sz="4000" b="1"/>
          </a:p>
        </p:txBody>
      </p:sp>
      <p:sp>
        <p:nvSpPr>
          <p:cNvPr id="75" name="矩形 44">
            <a:extLst>
              <a:ext uri="{FF2B5EF4-FFF2-40B4-BE49-F238E27FC236}">
                <a16:creationId xmlns:a16="http://schemas.microsoft.com/office/drawing/2014/main" id="{ED53571D-4282-8B4F-8A4C-CF732348A9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0370" y="5986462"/>
            <a:ext cx="469900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en-US" altLang="zh-CN" sz="4400" b="1">
                <a:solidFill>
                  <a:srgbClr val="FF0000"/>
                </a:solidFill>
              </a:rPr>
              <a:t>6</a:t>
            </a:r>
            <a:endParaRPr lang="zh-CN" altLang="en-US" sz="4400" b="1">
              <a:solidFill>
                <a:srgbClr val="FF0000"/>
              </a:solidFill>
            </a:endParaRPr>
          </a:p>
        </p:txBody>
      </p:sp>
      <p:sp>
        <p:nvSpPr>
          <p:cNvPr id="76" name="矩形 45">
            <a:extLst>
              <a:ext uri="{FF2B5EF4-FFF2-40B4-BE49-F238E27FC236}">
                <a16:creationId xmlns:a16="http://schemas.microsoft.com/office/drawing/2014/main" id="{635034B8-D390-DE4C-9BA8-007A85BBF2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22658" y="512762"/>
            <a:ext cx="6540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itchFamily="34" charset="0"/>
              <a:buNone/>
            </a:pPr>
            <a:r>
              <a:rPr lang="en-US" altLang="zh-CN" sz="3600" b="1"/>
              <a:t>11</a:t>
            </a:r>
            <a:endParaRPr lang="zh-CN" altLang="en-US" sz="3600" b="1"/>
          </a:p>
        </p:txBody>
      </p:sp>
      <p:sp>
        <p:nvSpPr>
          <p:cNvPr id="77" name="TextBox 46">
            <a:extLst>
              <a:ext uri="{FF2B5EF4-FFF2-40B4-BE49-F238E27FC236}">
                <a16:creationId xmlns:a16="http://schemas.microsoft.com/office/drawing/2014/main" id="{30849D6C-6715-3C45-A89D-605370CB00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69426" y="2891898"/>
            <a:ext cx="256446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sz="6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anose="020B0502020202020204" pitchFamily="34" charset="0"/>
              </a:rPr>
              <a:t>clock</a:t>
            </a:r>
          </a:p>
        </p:txBody>
      </p:sp>
    </p:spTree>
    <p:extLst>
      <p:ext uri="{BB962C8B-B14F-4D97-AF65-F5344CB8AC3E}">
        <p14:creationId xmlns:p14="http://schemas.microsoft.com/office/powerpoint/2010/main" val="3288450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utoUpdateAnimBg="0"/>
      <p:bldP spid="66" grpId="0" autoUpdateAnimBg="0"/>
      <p:bldP spid="67" grpId="0" autoUpdateAnimBg="0"/>
      <p:bldP spid="68" grpId="0" autoUpdateAnimBg="0"/>
      <p:bldP spid="69" grpId="0" autoUpdateAnimBg="0"/>
      <p:bldP spid="70" grpId="0" autoUpdateAnimBg="0"/>
      <p:bldP spid="71" grpId="0" autoUpdateAnimBg="0"/>
      <p:bldP spid="72" grpId="0" autoUpdateAnimBg="0"/>
      <p:bldP spid="73" grpId="0" autoUpdateAnimBg="0"/>
      <p:bldP spid="74" grpId="0" autoUpdateAnimBg="0"/>
      <p:bldP spid="75" grpId="0" autoUpdateAnimBg="0"/>
      <p:bldP spid="76" grpId="0" autoUpdateAnimBg="0"/>
      <p:bldP spid="77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终止符 36">
            <a:extLst>
              <a:ext uri="{FF2B5EF4-FFF2-40B4-BE49-F238E27FC236}">
                <a16:creationId xmlns:a16="http://schemas.microsoft.com/office/drawing/2014/main" id="{F4C2E85D-177F-2643-98F6-D8C7974938C0}"/>
              </a:ext>
            </a:extLst>
          </p:cNvPr>
          <p:cNvSpPr/>
          <p:nvPr/>
        </p:nvSpPr>
        <p:spPr>
          <a:xfrm>
            <a:off x="4010025" y="1175785"/>
            <a:ext cx="4171950" cy="940547"/>
          </a:xfrm>
          <a:prstGeom prst="flowChartTerminator">
            <a:avLst/>
          </a:prstGeom>
          <a:solidFill>
            <a:srgbClr val="FFC000"/>
          </a:solidFill>
          <a:ln w="50800">
            <a:solidFill>
              <a:srgbClr val="FF69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7F37B012-783D-4346-AAFF-F50BE6721276}"/>
              </a:ext>
            </a:extLst>
          </p:cNvPr>
          <p:cNvSpPr txBox="1"/>
          <p:nvPr/>
        </p:nvSpPr>
        <p:spPr>
          <a:xfrm>
            <a:off x="4199347" y="1184366"/>
            <a:ext cx="3793306" cy="817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sz="3600" dirty="0">
                <a:latin typeface="Century Gothic" panose="020B0502020202020204" pitchFamily="34" charset="0"/>
              </a:rPr>
              <a:t>Homework</a:t>
            </a:r>
            <a:endParaRPr kumimoji="1" lang="en-US" altLang="zh-CN" sz="3600" u="sng" dirty="0">
              <a:latin typeface="Century Gothic" panose="020B0502020202020204" pitchFamily="34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BBDFBBB3-77D9-5744-91AA-833CDA84B391}"/>
              </a:ext>
            </a:extLst>
          </p:cNvPr>
          <p:cNvSpPr txBox="1"/>
          <p:nvPr/>
        </p:nvSpPr>
        <p:spPr>
          <a:xfrm>
            <a:off x="1795514" y="2691009"/>
            <a:ext cx="9143896" cy="1906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kumimoji="1" lang="en-US" altLang="zh-CN" sz="3200" dirty="0">
                <a:latin typeface="Century Gothic" panose="020B0502020202020204" pitchFamily="34" charset="0"/>
              </a:rPr>
              <a:t>Read the text for 3 times.</a:t>
            </a:r>
          </a:p>
          <a:p>
            <a:pPr marL="514350" indent="-514350">
              <a:lnSpc>
                <a:spcPct val="200000"/>
              </a:lnSpc>
              <a:buFont typeface="+mj-lt"/>
              <a:buAutoNum type="arabicPeriod"/>
            </a:pPr>
            <a:r>
              <a:rPr kumimoji="1" lang="en-US" altLang="zh-CN" sz="3200" dirty="0">
                <a:latin typeface="Century Gothic" panose="020B0502020202020204" pitchFamily="34" charset="0"/>
              </a:rPr>
              <a:t>Talk about your day. (At ___, I ______.)</a:t>
            </a:r>
          </a:p>
        </p:txBody>
      </p:sp>
    </p:spTree>
    <p:extLst>
      <p:ext uri="{BB962C8B-B14F-4D97-AF65-F5344CB8AC3E}">
        <p14:creationId xmlns:p14="http://schemas.microsoft.com/office/powerpoint/2010/main" val="263812664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终止符 3">
            <a:extLst>
              <a:ext uri="{FF2B5EF4-FFF2-40B4-BE49-F238E27FC236}">
                <a16:creationId xmlns:a16="http://schemas.microsoft.com/office/drawing/2014/main" id="{DD74C5EC-A741-3841-8740-864564B89997}"/>
              </a:ext>
            </a:extLst>
          </p:cNvPr>
          <p:cNvSpPr/>
          <p:nvPr/>
        </p:nvSpPr>
        <p:spPr>
          <a:xfrm>
            <a:off x="4010025" y="2870771"/>
            <a:ext cx="4171950" cy="940547"/>
          </a:xfrm>
          <a:prstGeom prst="flowChartTerminator">
            <a:avLst/>
          </a:prstGeom>
          <a:solidFill>
            <a:srgbClr val="FFC000"/>
          </a:solidFill>
          <a:ln w="50800">
            <a:solidFill>
              <a:srgbClr val="FF696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2F54D4E-2E10-6747-86AF-3FB8E413D4AA}"/>
              </a:ext>
            </a:extLst>
          </p:cNvPr>
          <p:cNvSpPr txBox="1"/>
          <p:nvPr/>
        </p:nvSpPr>
        <p:spPr>
          <a:xfrm>
            <a:off x="4199347" y="2870771"/>
            <a:ext cx="3793306" cy="817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zh-CN" sz="3600" dirty="0">
                <a:latin typeface="Century Gothic" panose="020B0502020202020204" pitchFamily="34" charset="0"/>
              </a:rPr>
              <a:t>Review</a:t>
            </a:r>
            <a:endParaRPr kumimoji="1" lang="en-US" altLang="zh-CN" sz="3600" u="sng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7685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内容占位符 27649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r="68883" b="46486"/>
          <a:stretch>
            <a:fillRect/>
          </a:stretch>
        </p:blipFill>
        <p:spPr>
          <a:xfrm>
            <a:off x="6096000" y="962003"/>
            <a:ext cx="4932363" cy="3698875"/>
          </a:xfrm>
        </p:spPr>
      </p:pic>
      <p:pic>
        <p:nvPicPr>
          <p:cNvPr id="27651" name="内容占位符 27650" descr="clock1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1573097" y="717013"/>
            <a:ext cx="3851275" cy="4149725"/>
          </a:xfrm>
        </p:spPr>
      </p:pic>
      <p:sp>
        <p:nvSpPr>
          <p:cNvPr id="27652" name="文本框 27651"/>
          <p:cNvSpPr txBox="1"/>
          <p:nvPr/>
        </p:nvSpPr>
        <p:spPr>
          <a:xfrm>
            <a:off x="7749673" y="4866737"/>
            <a:ext cx="2592387" cy="76944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get up</a:t>
            </a:r>
          </a:p>
        </p:txBody>
      </p:sp>
      <p:sp>
        <p:nvSpPr>
          <p:cNvPr id="27654" name="文本框 27653"/>
          <p:cNvSpPr txBox="1"/>
          <p:nvPr/>
        </p:nvSpPr>
        <p:spPr>
          <a:xfrm>
            <a:off x="3061628" y="4866738"/>
            <a:ext cx="2592388" cy="76944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At 7,</a:t>
            </a:r>
          </a:p>
        </p:txBody>
      </p:sp>
      <p:sp>
        <p:nvSpPr>
          <p:cNvPr id="27655" name="文本框 27654"/>
          <p:cNvSpPr txBox="1"/>
          <p:nvPr/>
        </p:nvSpPr>
        <p:spPr>
          <a:xfrm>
            <a:off x="4241006" y="5842040"/>
            <a:ext cx="4004004" cy="76944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 dirty="0">
                <a:solidFill>
                  <a:srgbClr val="7030A0"/>
                </a:solidFill>
                <a:latin typeface="Century Gothic" panose="020B0502020202020204" pitchFamily="34" charset="0"/>
              </a:rPr>
              <a:t>At 7, I get up.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27654" grpId="0"/>
      <p:bldP spid="2765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内容占位符 30721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34123" t="19818" r="34758" b="26712"/>
          <a:stretch>
            <a:fillRect/>
          </a:stretch>
        </p:blipFill>
        <p:spPr>
          <a:xfrm>
            <a:off x="6573372" y="1088767"/>
            <a:ext cx="4537075" cy="3382963"/>
          </a:xfrm>
        </p:spPr>
      </p:pic>
      <p:pic>
        <p:nvPicPr>
          <p:cNvPr id="30723" name="内容占位符 30722" descr="clock1"/>
          <p:cNvPicPr>
            <a:picLocks noGrp="1" noChangeAspect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1636441" y="499074"/>
            <a:ext cx="3924300" cy="4114800"/>
          </a:xfrm>
        </p:spPr>
      </p:pic>
      <p:sp>
        <p:nvSpPr>
          <p:cNvPr id="30724" name="椭圆 30723"/>
          <p:cNvSpPr/>
          <p:nvPr/>
        </p:nvSpPr>
        <p:spPr>
          <a:xfrm>
            <a:off x="3149329" y="2731099"/>
            <a:ext cx="719137" cy="935037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25" name="直接连接符 30724"/>
          <p:cNvSpPr/>
          <p:nvPr/>
        </p:nvSpPr>
        <p:spPr>
          <a:xfrm flipH="1">
            <a:off x="3004866" y="2658074"/>
            <a:ext cx="647700" cy="504825"/>
          </a:xfrm>
          <a:prstGeom prst="line">
            <a:avLst/>
          </a:prstGeom>
          <a:ln w="762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0726" name="椭圆 30725"/>
          <p:cNvSpPr/>
          <p:nvPr/>
        </p:nvSpPr>
        <p:spPr>
          <a:xfrm>
            <a:off x="3365229" y="1362674"/>
            <a:ext cx="719137" cy="1079500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0727" name="直接连接符 30726"/>
          <p:cNvSpPr/>
          <p:nvPr/>
        </p:nvSpPr>
        <p:spPr>
          <a:xfrm flipV="1">
            <a:off x="3652566" y="1146774"/>
            <a:ext cx="0" cy="1439862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0728" name="文本框 30727"/>
          <p:cNvSpPr txBox="1"/>
          <p:nvPr/>
        </p:nvSpPr>
        <p:spPr>
          <a:xfrm>
            <a:off x="7186147" y="4471730"/>
            <a:ext cx="3924300" cy="76944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go to school</a:t>
            </a:r>
          </a:p>
        </p:txBody>
      </p:sp>
      <p:sp>
        <p:nvSpPr>
          <p:cNvPr id="30730" name="文本框 30729"/>
          <p:cNvSpPr txBox="1"/>
          <p:nvPr/>
        </p:nvSpPr>
        <p:spPr>
          <a:xfrm>
            <a:off x="2788172" y="4471729"/>
            <a:ext cx="2592388" cy="76944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At 8,</a:t>
            </a:r>
          </a:p>
        </p:txBody>
      </p:sp>
      <p:sp>
        <p:nvSpPr>
          <p:cNvPr id="30731" name="文本框 30730"/>
          <p:cNvSpPr txBox="1"/>
          <p:nvPr/>
        </p:nvSpPr>
        <p:spPr>
          <a:xfrm>
            <a:off x="3598591" y="5743576"/>
            <a:ext cx="5980306" cy="76944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 dirty="0">
                <a:solidFill>
                  <a:srgbClr val="7030A0"/>
                </a:solidFill>
                <a:latin typeface="Century Gothic" panose="020B0502020202020204" pitchFamily="34" charset="0"/>
              </a:rPr>
              <a:t>At 8, I go to school.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8" grpId="0"/>
      <p:bldP spid="30730" grpId="0"/>
      <p:bldP spid="3073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图片 32769" descr="clock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3688" y="812587"/>
            <a:ext cx="3472521" cy="36410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2771" name="椭圆 32770"/>
          <p:cNvSpPr/>
          <p:nvPr/>
        </p:nvSpPr>
        <p:spPr>
          <a:xfrm>
            <a:off x="2801938" y="2584770"/>
            <a:ext cx="719137" cy="935037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72" name="椭圆 32771"/>
          <p:cNvSpPr/>
          <p:nvPr/>
        </p:nvSpPr>
        <p:spPr>
          <a:xfrm>
            <a:off x="3017217" y="1815329"/>
            <a:ext cx="719137" cy="1079500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773" name="直接连接符 32772"/>
          <p:cNvSpPr/>
          <p:nvPr/>
        </p:nvSpPr>
        <p:spPr>
          <a:xfrm flipH="1" flipV="1">
            <a:off x="3376785" y="1483111"/>
            <a:ext cx="1" cy="1276731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2774" name="直接连接符 32773"/>
          <p:cNvSpPr/>
          <p:nvPr/>
        </p:nvSpPr>
        <p:spPr>
          <a:xfrm flipH="1" flipV="1">
            <a:off x="3376786" y="1896243"/>
            <a:ext cx="0" cy="863600"/>
          </a:xfrm>
          <a:prstGeom prst="line">
            <a:avLst/>
          </a:prstGeom>
          <a:ln w="76200" cap="flat" cmpd="sng">
            <a:solidFill>
              <a:srgbClr val="FF0000"/>
            </a:solidFill>
            <a:prstDash val="solid"/>
            <a:headEnd type="none" w="med" len="med"/>
            <a:tailEnd type="triangle" w="med" len="med"/>
          </a:ln>
        </p:spPr>
      </p:sp>
      <p:pic>
        <p:nvPicPr>
          <p:cNvPr id="32775" name="内容占位符 32774"/>
          <p:cNvPicPr>
            <a:picLocks noGrp="1" noChangeAspect="1"/>
          </p:cNvPicPr>
          <p:nvPr>
            <p:ph idx="4294967295"/>
          </p:nvPr>
        </p:nvPicPr>
        <p:blipFill>
          <a:blip r:embed="rId4"/>
          <a:srcRect l="68829" t="46530" r="53" b="-44"/>
          <a:stretch>
            <a:fillRect/>
          </a:stretch>
        </p:blipFill>
        <p:spPr>
          <a:xfrm>
            <a:off x="5683250" y="937393"/>
            <a:ext cx="5219700" cy="3644900"/>
          </a:xfrm>
        </p:spPr>
      </p:pic>
      <p:sp>
        <p:nvSpPr>
          <p:cNvPr id="32776" name="文本框 32775"/>
          <p:cNvSpPr txBox="1"/>
          <p:nvPr/>
        </p:nvSpPr>
        <p:spPr>
          <a:xfrm>
            <a:off x="6910041" y="4568425"/>
            <a:ext cx="4679950" cy="76944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have lunch</a:t>
            </a:r>
          </a:p>
        </p:txBody>
      </p:sp>
      <p:sp>
        <p:nvSpPr>
          <p:cNvPr id="32778" name="文本框 32777"/>
          <p:cNvSpPr txBox="1"/>
          <p:nvPr/>
        </p:nvSpPr>
        <p:spPr>
          <a:xfrm>
            <a:off x="2277441" y="4453677"/>
            <a:ext cx="2592388" cy="76944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At 12,</a:t>
            </a:r>
          </a:p>
        </p:txBody>
      </p:sp>
      <p:sp>
        <p:nvSpPr>
          <p:cNvPr id="32779" name="文本框 32778"/>
          <p:cNvSpPr txBox="1"/>
          <p:nvPr/>
        </p:nvSpPr>
        <p:spPr>
          <a:xfrm>
            <a:off x="3287886" y="5735814"/>
            <a:ext cx="5699997" cy="76944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 dirty="0">
                <a:solidFill>
                  <a:srgbClr val="7030A0"/>
                </a:solidFill>
                <a:latin typeface="Century Gothic" panose="020B0502020202020204" pitchFamily="34" charset="0"/>
              </a:rPr>
              <a:t>At 12, I have lunch.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6" grpId="0"/>
      <p:bldP spid="32778" grpId="0"/>
      <p:bldP spid="3277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9" name="图片 34818" descr="clock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5437" y="643435"/>
            <a:ext cx="3924300" cy="38163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20" name="椭圆 34819"/>
          <p:cNvSpPr/>
          <p:nvPr/>
        </p:nvSpPr>
        <p:spPr>
          <a:xfrm>
            <a:off x="3108325" y="2730997"/>
            <a:ext cx="719137" cy="935038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821" name="椭圆 34820"/>
          <p:cNvSpPr/>
          <p:nvPr/>
        </p:nvSpPr>
        <p:spPr>
          <a:xfrm>
            <a:off x="3324225" y="1291135"/>
            <a:ext cx="719137" cy="1222375"/>
          </a:xfrm>
          <a:prstGeom prst="ellipse">
            <a:avLst/>
          </a:prstGeom>
          <a:solidFill>
            <a:schemeClr val="bg1"/>
          </a:solidFill>
          <a:ln w="9525" cap="flat" cmpd="sng">
            <a:solidFill>
              <a:schemeClr val="bg1"/>
            </a:solidFill>
            <a:prstDash val="solid"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4822" name="直接连接符 34821"/>
          <p:cNvSpPr/>
          <p:nvPr/>
        </p:nvSpPr>
        <p:spPr>
          <a:xfrm rot="-10800000" flipH="1">
            <a:off x="3611562" y="1219697"/>
            <a:ext cx="1588" cy="1441450"/>
          </a:xfrm>
          <a:prstGeom prst="line">
            <a:avLst/>
          </a:prstGeom>
          <a:ln w="7620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4823" name="直接连接符 34822"/>
          <p:cNvSpPr/>
          <p:nvPr/>
        </p:nvSpPr>
        <p:spPr>
          <a:xfrm>
            <a:off x="3756025" y="2659560"/>
            <a:ext cx="935037" cy="431800"/>
          </a:xfrm>
          <a:prstGeom prst="line">
            <a:avLst/>
          </a:prstGeom>
          <a:ln w="76200" cap="flat" cmpd="sng">
            <a:solidFill>
              <a:srgbClr val="FF3300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4824" name="文本框 34823"/>
          <p:cNvSpPr txBox="1"/>
          <p:nvPr/>
        </p:nvSpPr>
        <p:spPr>
          <a:xfrm>
            <a:off x="6519708" y="4459785"/>
            <a:ext cx="5148263" cy="76944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  play football</a:t>
            </a:r>
          </a:p>
        </p:txBody>
      </p:sp>
      <p:pic>
        <p:nvPicPr>
          <p:cNvPr id="34828" name="图片 34827" descr="c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3950" y="858541"/>
            <a:ext cx="4392613" cy="340973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4829" name="文本框 34828"/>
          <p:cNvSpPr txBox="1"/>
          <p:nvPr/>
        </p:nvSpPr>
        <p:spPr>
          <a:xfrm>
            <a:off x="2927349" y="4520724"/>
            <a:ext cx="2592388" cy="76944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altLang="zh-CN" sz="4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At 4,</a:t>
            </a:r>
          </a:p>
        </p:txBody>
      </p:sp>
      <p:sp>
        <p:nvSpPr>
          <p:cNvPr id="34830" name="文本框 34829"/>
          <p:cNvSpPr txBox="1"/>
          <p:nvPr/>
        </p:nvSpPr>
        <p:spPr>
          <a:xfrm>
            <a:off x="3108325" y="5850137"/>
            <a:ext cx="8280400" cy="769441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4400" b="1" dirty="0">
                <a:solidFill>
                  <a:srgbClr val="7030A0"/>
                </a:solidFill>
                <a:latin typeface="Century Gothic" panose="020B0502020202020204" pitchFamily="34" charset="0"/>
              </a:rPr>
              <a:t>At 4, I play football.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4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4" grpId="0"/>
      <p:bldP spid="34829" grpId="0"/>
      <p:bldP spid="3483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标题 48129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altLang="zh-CN" sz="8000" b="1" dirty="0" err="1">
                <a:solidFill>
                  <a:srgbClr val="FF0000"/>
                </a:solidFill>
                <a:latin typeface="Century Gothic" panose="020B0502020202020204" pitchFamily="34" charset="0"/>
              </a:rPr>
              <a:t>Panpan’s</a:t>
            </a:r>
            <a:r>
              <a:rPr lang="en-US" altLang="zh-CN" sz="8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 Day</a:t>
            </a:r>
          </a:p>
        </p:txBody>
      </p:sp>
      <p:sp>
        <p:nvSpPr>
          <p:cNvPr id="48131" name="文本占位符 48130"/>
          <p:cNvSpPr>
            <a:spLocks noGrp="1"/>
          </p:cNvSpPr>
          <p:nvPr>
            <p:ph type="body" sz="half" idx="1"/>
          </p:nvPr>
        </p:nvSpPr>
        <p:spPr>
          <a:xfrm>
            <a:off x="1981200" y="1600200"/>
            <a:ext cx="4033838" cy="3105615"/>
          </a:xfrm>
        </p:spPr>
        <p:txBody>
          <a:bodyPr/>
          <a:lstStyle/>
          <a:p>
            <a:pPr>
              <a:buClrTx/>
              <a:buSzTx/>
              <a:buFontTx/>
              <a:buNone/>
            </a:pPr>
            <a:r>
              <a:rPr lang="en-US" altLang="zh-CN" sz="2800" dirty="0"/>
              <a:t>                                                  </a:t>
            </a:r>
          </a:p>
        </p:txBody>
      </p:sp>
      <p:sp>
        <p:nvSpPr>
          <p:cNvPr id="48132" name="文本占位符 48131"/>
          <p:cNvSpPr>
            <a:spLocks noGrp="1"/>
          </p:cNvSpPr>
          <p:nvPr>
            <p:ph type="body" sz="half" idx="2"/>
          </p:nvPr>
        </p:nvSpPr>
        <p:spPr>
          <a:xfrm>
            <a:off x="1847850" y="3933825"/>
            <a:ext cx="3810000" cy="4114800"/>
          </a:xfrm>
        </p:spPr>
        <p:txBody>
          <a:bodyPr/>
          <a:lstStyle/>
          <a:p>
            <a:pPr>
              <a:buClrTx/>
              <a:buSzTx/>
              <a:buFontTx/>
              <a:buNone/>
            </a:pPr>
            <a:r>
              <a:rPr lang="en-US" altLang="zh-CN" sz="6600"/>
              <a:t>    </a:t>
            </a:r>
            <a:endParaRPr lang="en-US" altLang="zh-CN" sz="6600">
              <a:solidFill>
                <a:srgbClr val="FF0000"/>
              </a:solidFill>
            </a:endParaRPr>
          </a:p>
        </p:txBody>
      </p:sp>
      <p:pic>
        <p:nvPicPr>
          <p:cNvPr id="48133" name="图片 48132" descr="u=617418381,2386463801&amp;fm=0&amp;gp=0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7597" y="2244725"/>
            <a:ext cx="3384550" cy="2368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8134" name="矩形 48133"/>
          <p:cNvSpPr/>
          <p:nvPr/>
        </p:nvSpPr>
        <p:spPr>
          <a:xfrm>
            <a:off x="2774157" y="2709515"/>
            <a:ext cx="2041525" cy="1752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9:00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420269" y="5400482"/>
            <a:ext cx="613918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>
                <a:latin typeface="Century Gothic" panose="020B0502020202020204" pitchFamily="34" charset="0"/>
              </a:rPr>
              <a:t>At 9, I____   ___.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910455" y="5345113"/>
            <a:ext cx="291528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 get    up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文本占位符 49153" descr="u=736316036,1855467633&amp;fm=0&amp;gp=0">
            <a:hlinkClick r:id="rId2"/>
          </p:cNvPr>
          <p:cNvPicPr>
            <a:picLocks noGrp="1" noChangeAspect="1"/>
          </p:cNvPicPr>
          <p:nvPr>
            <p:ph type="body" idx="1"/>
          </p:nvPr>
        </p:nvPicPr>
        <p:blipFill>
          <a:blip r:embed="rId3"/>
          <a:stretch>
            <a:fillRect/>
          </a:stretch>
        </p:blipFill>
        <p:spPr>
          <a:xfrm>
            <a:off x="4619942" y="2008347"/>
            <a:ext cx="2057400" cy="1909762"/>
          </a:xfrm>
        </p:spPr>
      </p:pic>
      <p:pic>
        <p:nvPicPr>
          <p:cNvPr id="49155" name="图片 49154" descr="u=885959113,1378094180&amp;fm=15&amp;gp=0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2445" y="941676"/>
            <a:ext cx="3155027" cy="315502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9156" name="矩形 49155"/>
          <p:cNvSpPr/>
          <p:nvPr/>
        </p:nvSpPr>
        <p:spPr>
          <a:xfrm>
            <a:off x="780043" y="2472319"/>
            <a:ext cx="3025775" cy="1223963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10:00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882552" y="5277749"/>
            <a:ext cx="90893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latin typeface="Century Gothic" panose="020B0502020202020204" pitchFamily="34" charset="0"/>
              </a:rPr>
              <a:t>At 10,__ ___ ___ _______.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619942" y="5277749"/>
            <a:ext cx="55314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I  go   to  school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图片 50177" descr="u=2075528970,3290124741&amp;fm=0&amp;gp=0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68518" y="1739312"/>
            <a:ext cx="3164840" cy="2530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0180" name="矩形 50179"/>
          <p:cNvSpPr/>
          <p:nvPr/>
        </p:nvSpPr>
        <p:spPr>
          <a:xfrm>
            <a:off x="3122612" y="2386218"/>
            <a:ext cx="2084388" cy="1236662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12:00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363594" y="5222596"/>
            <a:ext cx="905127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latin typeface="Century Gothic" panose="020B0502020202020204" pitchFamily="34" charset="0"/>
                <a:sym typeface="+mn-ea"/>
              </a:rPr>
              <a:t>At ____ ,__ _____ ______.</a:t>
            </a:r>
            <a:endParaRPr lang="zh-CN" altLang="en-US" sz="4400" b="1" dirty="0">
              <a:latin typeface="Century Gothic" panose="020B0502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010342" y="5222595"/>
            <a:ext cx="118891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12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749732" y="5222594"/>
            <a:ext cx="42790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I  have lunch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4" name="文本占位符 51203" descr="3270139_141753810000_2"/>
          <p:cNvPicPr>
            <a:picLocks noGrp="1" noChangeAspect="1"/>
          </p:cNvPicPr>
          <p:nvPr>
            <p:ph type="body" idx="1"/>
          </p:nvPr>
        </p:nvPicPr>
        <p:blipFill>
          <a:blip r:embed="rId2"/>
          <a:stretch>
            <a:fillRect/>
          </a:stretch>
        </p:blipFill>
        <p:spPr>
          <a:xfrm>
            <a:off x="3873501" y="4029075"/>
            <a:ext cx="3827462" cy="2373312"/>
          </a:xfrm>
        </p:spPr>
      </p:pic>
      <p:pic>
        <p:nvPicPr>
          <p:cNvPr id="51202" name="图片 51201" descr="201011534714753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2213" r="27654"/>
          <a:stretch/>
        </p:blipFill>
        <p:spPr>
          <a:xfrm>
            <a:off x="0" y="1200150"/>
            <a:ext cx="3063240" cy="5657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03" name="图片 51202" descr="1680734_184602087354_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4064" y="3767137"/>
            <a:ext cx="576263" cy="523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205" name="矩形 51204"/>
          <p:cNvSpPr/>
          <p:nvPr/>
        </p:nvSpPr>
        <p:spPr>
          <a:xfrm>
            <a:off x="5056582" y="615950"/>
            <a:ext cx="1676400" cy="838200"/>
          </a:xfrm>
          <a:prstGeom prst="rect">
            <a:avLst/>
          </a:prstGeom>
        </p:spPr>
        <p:txBody>
          <a:bodyPr wrap="none" numCol="1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3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2:00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894782" y="2523450"/>
            <a:ext cx="62972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>
                <a:latin typeface="Century Gothic" panose="020B0502020202020204" pitchFamily="34" charset="0"/>
              </a:rPr>
              <a:t>At 2, I </a:t>
            </a:r>
            <a:r>
              <a:rPr lang="en-US" altLang="zh-CN" sz="44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play basketball</a:t>
            </a:r>
            <a:r>
              <a:rPr lang="en-US" altLang="zh-CN" sz="4400" b="1" dirty="0">
                <a:latin typeface="Century Gothic" panose="020B0502020202020204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文本框 45"/>
          <p:cNvSpPr txBox="1"/>
          <p:nvPr/>
        </p:nvSpPr>
        <p:spPr>
          <a:xfrm>
            <a:off x="2056572" y="1118300"/>
            <a:ext cx="84095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>
                <a:solidFill>
                  <a:srgbClr val="175768"/>
                </a:solidFill>
                <a:latin typeface="汉仪铸字童年体W" panose="00020600040101010101" pitchFamily="18" charset="-122"/>
                <a:ea typeface="汉仪铸字童年体W" panose="00020600040101010101" pitchFamily="18" charset="-122"/>
              </a:defRPr>
            </a:lvl1pPr>
          </a:lstStyle>
          <a:p>
            <a:r>
              <a:rPr lang="en-US" sz="9600" b="1" dirty="0">
                <a:solidFill>
                  <a:schemeClr val="accent2">
                    <a:lumMod val="75000"/>
                  </a:schemeClr>
                </a:solidFill>
                <a:latin typeface="Century Gothic" panose="020B0502020202020204" pitchFamily="34" charset="0"/>
                <a:ea typeface="华文隶书" panose="02010800040101010101" charset="-122"/>
                <a:sym typeface="+mn-lt"/>
              </a:rPr>
              <a:t>At 7, I get up.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5FA20DAC-B90E-D248-AC5F-0F7D013BF7E0}"/>
              </a:ext>
            </a:extLst>
          </p:cNvPr>
          <p:cNvPicPr/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171827" y="3429000"/>
            <a:ext cx="2367200" cy="21145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" name="内容占位符 3">
            <a:extLst>
              <a:ext uri="{FF2B5EF4-FFF2-40B4-BE49-F238E27FC236}">
                <a16:creationId xmlns:a16="http://schemas.microsoft.com/office/drawing/2014/main" id="{4DAD200E-5D34-9F47-BD9E-2412EA958F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1322" y="3070160"/>
            <a:ext cx="3658235" cy="2669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22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3">
            <a:extLst>
              <a:ext uri="{FF2B5EF4-FFF2-40B4-BE49-F238E27FC236}">
                <a16:creationId xmlns:a16="http://schemas.microsoft.com/office/drawing/2014/main" id="{00E6FBCB-26C2-724C-B766-00080EAFB0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901506" y="249824"/>
            <a:ext cx="8617587" cy="6358351"/>
          </a:xfrm>
          <a:prstGeom prst="roundRect">
            <a:avLst/>
          </a:prstGeom>
        </p:spPr>
      </p:pic>
      <p:sp>
        <p:nvSpPr>
          <p:cNvPr id="8" name="云形 7">
            <a:extLst>
              <a:ext uri="{FF2B5EF4-FFF2-40B4-BE49-F238E27FC236}">
                <a16:creationId xmlns:a16="http://schemas.microsoft.com/office/drawing/2014/main" id="{EA9EDA34-8886-694C-9BDF-B205253CF29D}"/>
              </a:ext>
            </a:extLst>
          </p:cNvPr>
          <p:cNvSpPr/>
          <p:nvPr/>
        </p:nvSpPr>
        <p:spPr>
          <a:xfrm>
            <a:off x="3043238" y="2714623"/>
            <a:ext cx="4100513" cy="1485901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44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同心圆 1">
            <a:extLst>
              <a:ext uri="{FF2B5EF4-FFF2-40B4-BE49-F238E27FC236}">
                <a16:creationId xmlns:a16="http://schemas.microsoft.com/office/drawing/2014/main" id="{D8A5A776-5EF6-A24F-AC2A-7152EA527799}"/>
              </a:ext>
            </a:extLst>
          </p:cNvPr>
          <p:cNvSpPr/>
          <p:nvPr/>
        </p:nvSpPr>
        <p:spPr>
          <a:xfrm>
            <a:off x="7872413" y="1400175"/>
            <a:ext cx="2271712" cy="2185988"/>
          </a:xfrm>
          <a:prstGeom prst="donut">
            <a:avLst>
              <a:gd name="adj" fmla="val 8655"/>
            </a:avLst>
          </a:prstGeom>
          <a:solidFill>
            <a:srgbClr val="FF696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804AEBB-EE14-1D40-8782-93EB083FB9AD}"/>
              </a:ext>
            </a:extLst>
          </p:cNvPr>
          <p:cNvSpPr txBox="1"/>
          <p:nvPr/>
        </p:nvSpPr>
        <p:spPr>
          <a:xfrm>
            <a:off x="3280337" y="3044278"/>
            <a:ext cx="362631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400" dirty="0">
                <a:latin typeface="Century Gothic" panose="020B0502020202020204" pitchFamily="34" charset="0"/>
              </a:rPr>
              <a:t>Sam, </a:t>
            </a:r>
            <a:r>
              <a:rPr kumimoji="1" lang="en-US" altLang="zh-CN" sz="4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get up</a:t>
            </a:r>
            <a:r>
              <a:rPr kumimoji="1" lang="en-US" altLang="zh-CN" sz="4400" dirty="0">
                <a:latin typeface="Century Gothic" panose="020B0502020202020204" pitchFamily="34" charset="0"/>
              </a:rPr>
              <a:t>!</a:t>
            </a:r>
            <a:endParaRPr kumimoji="1" lang="zh-CN" altLang="en-US" sz="4400" dirty="0">
              <a:latin typeface="Century Gothic" panose="020B0502020202020204" pitchFamily="34" charset="0"/>
            </a:endParaRPr>
          </a:p>
        </p:txBody>
      </p:sp>
      <p:pic>
        <p:nvPicPr>
          <p:cNvPr id="6" name="1-1">
            <a:hlinkClick r:id="" action="ppaction://media"/>
            <a:extLst>
              <a:ext uri="{FF2B5EF4-FFF2-40B4-BE49-F238E27FC236}">
                <a16:creationId xmlns:a16="http://schemas.microsoft.com/office/drawing/2014/main" id="{6A8989EC-8614-0849-BDCC-CC31F43AACC9}"/>
              </a:ext>
            </a:extLst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519093" y="5969635"/>
            <a:ext cx="991235" cy="775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270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2" grpId="0" animBg="1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内容占位符 3">
            <a:extLst>
              <a:ext uri="{FF2B5EF4-FFF2-40B4-BE49-F238E27FC236}">
                <a16:creationId xmlns:a16="http://schemas.microsoft.com/office/drawing/2014/main" id="{00E6FBCB-26C2-724C-B766-00080EAFB0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901506" y="249824"/>
            <a:ext cx="8617587" cy="6358351"/>
          </a:xfrm>
          <a:prstGeom prst="roundRect">
            <a:avLst/>
          </a:prstGeom>
        </p:spPr>
      </p:pic>
      <p:sp>
        <p:nvSpPr>
          <p:cNvPr id="8" name="云形 7">
            <a:extLst>
              <a:ext uri="{FF2B5EF4-FFF2-40B4-BE49-F238E27FC236}">
                <a16:creationId xmlns:a16="http://schemas.microsoft.com/office/drawing/2014/main" id="{EA9EDA34-8886-694C-9BDF-B205253CF29D}"/>
              </a:ext>
            </a:extLst>
          </p:cNvPr>
          <p:cNvSpPr/>
          <p:nvPr/>
        </p:nvSpPr>
        <p:spPr>
          <a:xfrm>
            <a:off x="3043238" y="2714623"/>
            <a:ext cx="4100513" cy="1485901"/>
          </a:xfrm>
          <a:prstGeom prst="clou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44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sp>
        <p:nvSpPr>
          <p:cNvPr id="2" name="同心圆 1">
            <a:extLst>
              <a:ext uri="{FF2B5EF4-FFF2-40B4-BE49-F238E27FC236}">
                <a16:creationId xmlns:a16="http://schemas.microsoft.com/office/drawing/2014/main" id="{D8A5A776-5EF6-A24F-AC2A-7152EA527799}"/>
              </a:ext>
            </a:extLst>
          </p:cNvPr>
          <p:cNvSpPr/>
          <p:nvPr/>
        </p:nvSpPr>
        <p:spPr>
          <a:xfrm>
            <a:off x="7143751" y="4533018"/>
            <a:ext cx="2271712" cy="2185988"/>
          </a:xfrm>
          <a:prstGeom prst="donut">
            <a:avLst>
              <a:gd name="adj" fmla="val 8655"/>
            </a:avLst>
          </a:prstGeom>
          <a:solidFill>
            <a:srgbClr val="FF6969"/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/>
              </a:solidFill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4804AEBB-EE14-1D40-8782-93EB083FB9AD}"/>
              </a:ext>
            </a:extLst>
          </p:cNvPr>
          <p:cNvSpPr txBox="1"/>
          <p:nvPr/>
        </p:nvSpPr>
        <p:spPr>
          <a:xfrm>
            <a:off x="3043238" y="2714623"/>
            <a:ext cx="410051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400" dirty="0">
                <a:latin typeface="Century Gothic" panose="020B0502020202020204" pitchFamily="34" charset="0"/>
              </a:rPr>
              <a:t>Here’s a ____for you!</a:t>
            </a:r>
            <a:endParaRPr kumimoji="1" lang="zh-CN" altLang="en-US" sz="4400" dirty="0">
              <a:latin typeface="Century Gothic" panose="020B0502020202020204" pitchFamily="34" charset="0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355793C4-7701-B14A-8730-B92646923543}"/>
              </a:ext>
            </a:extLst>
          </p:cNvPr>
          <p:cNvSpPr txBox="1"/>
          <p:nvPr/>
        </p:nvSpPr>
        <p:spPr>
          <a:xfrm>
            <a:off x="3043238" y="3391732"/>
            <a:ext cx="19431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4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bird</a:t>
            </a:r>
            <a:endParaRPr kumimoji="1" lang="zh-CN" altLang="en-US" sz="44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9" name="1-2">
            <a:hlinkClick r:id="" action="ppaction://media"/>
            <a:extLst>
              <a:ext uri="{FF2B5EF4-FFF2-40B4-BE49-F238E27FC236}">
                <a16:creationId xmlns:a16="http://schemas.microsoft.com/office/drawing/2014/main" id="{B2985A8C-ACE2-3243-A1FD-A08D2A28CAE3}"/>
              </a:ext>
            </a:extLst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519093" y="2494477"/>
            <a:ext cx="897255" cy="897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310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17" dur="297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8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2" grpId="0" animBg="1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内容占位符 3">
            <a:extLst>
              <a:ext uri="{FF2B5EF4-FFF2-40B4-BE49-F238E27FC236}">
                <a16:creationId xmlns:a16="http://schemas.microsoft.com/office/drawing/2014/main" id="{18548FDD-D7C4-D04E-93D6-0D69E895366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824990" y="546735"/>
            <a:ext cx="5193030" cy="5449570"/>
          </a:xfrm>
          <a:prstGeom prst="round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494A9391-FBC4-9F43-9130-42ABDB57ED88}"/>
              </a:ext>
            </a:extLst>
          </p:cNvPr>
          <p:cNvSpPr txBox="1"/>
          <p:nvPr/>
        </p:nvSpPr>
        <p:spPr>
          <a:xfrm>
            <a:off x="7817803" y="1742123"/>
            <a:ext cx="268160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latin typeface="Century Gothic" panose="020B0502020202020204" pitchFamily="34" charset="0"/>
              </a:rPr>
              <a:t>ge</a:t>
            </a:r>
            <a:r>
              <a:rPr lang="en-US" altLang="zh-CN" sz="4800" dirty="0">
                <a:solidFill>
                  <a:srgbClr val="FF0000"/>
                </a:solidFill>
                <a:latin typeface="Century Gothic" panose="020B0502020202020204" pitchFamily="34" charset="0"/>
              </a:rPr>
              <a:t>t  u</a:t>
            </a:r>
            <a:r>
              <a:rPr lang="en-US" altLang="zh-CN" sz="4800" dirty="0">
                <a:latin typeface="Century Gothic" panose="020B0502020202020204" pitchFamily="34" charset="0"/>
              </a:rPr>
              <a:t>p</a:t>
            </a:r>
          </a:p>
        </p:txBody>
      </p:sp>
      <p:sp>
        <p:nvSpPr>
          <p:cNvPr id="7" name="下弧形箭头 5">
            <a:extLst>
              <a:ext uri="{FF2B5EF4-FFF2-40B4-BE49-F238E27FC236}">
                <a16:creationId xmlns:a16="http://schemas.microsoft.com/office/drawing/2014/main" id="{62F527E3-2D16-8343-AAFF-2ED9FFC82036}"/>
              </a:ext>
            </a:extLst>
          </p:cNvPr>
          <p:cNvSpPr/>
          <p:nvPr/>
        </p:nvSpPr>
        <p:spPr>
          <a:xfrm>
            <a:off x="8753160" y="2572068"/>
            <a:ext cx="890905" cy="368300"/>
          </a:xfrm>
          <a:prstGeom prst="curvedUpArrow">
            <a:avLst/>
          </a:prstGeom>
          <a:gradFill>
            <a:gsLst>
              <a:gs pos="0">
                <a:srgbClr val="FE4444"/>
              </a:gs>
              <a:gs pos="100000">
                <a:srgbClr val="832B2B"/>
              </a:gs>
            </a:gsLst>
            <a:lin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CA060723-D4F7-224A-B154-8919BE2E4692}"/>
              </a:ext>
            </a:extLst>
          </p:cNvPr>
          <p:cNvSpPr txBox="1"/>
          <p:nvPr/>
        </p:nvSpPr>
        <p:spPr>
          <a:xfrm>
            <a:off x="7817803" y="3728085"/>
            <a:ext cx="268160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dirty="0">
                <a:latin typeface="Century Gothic" panose="020B0502020202020204" pitchFamily="34" charset="0"/>
              </a:rPr>
              <a:t>ge</a:t>
            </a:r>
            <a:r>
              <a:rPr lang="en-US" altLang="zh-CN" sz="4800" dirty="0">
                <a:solidFill>
                  <a:srgbClr val="FF0000"/>
                </a:solidFill>
                <a:latin typeface="Century Gothic" panose="020B0502020202020204" pitchFamily="34" charset="0"/>
              </a:rPr>
              <a:t>t  u</a:t>
            </a:r>
            <a:r>
              <a:rPr lang="en-US" altLang="zh-CN" sz="4800" dirty="0">
                <a:latin typeface="Century Gothic" panose="020B0502020202020204" pitchFamily="34" charset="0"/>
              </a:rPr>
              <a:t>p</a:t>
            </a:r>
          </a:p>
        </p:txBody>
      </p:sp>
      <p:sp>
        <p:nvSpPr>
          <p:cNvPr id="9" name="下弧形箭头 5">
            <a:extLst>
              <a:ext uri="{FF2B5EF4-FFF2-40B4-BE49-F238E27FC236}">
                <a16:creationId xmlns:a16="http://schemas.microsoft.com/office/drawing/2014/main" id="{3CC59DF1-9889-D643-B619-767B1A4ABCE5}"/>
              </a:ext>
            </a:extLst>
          </p:cNvPr>
          <p:cNvSpPr/>
          <p:nvPr/>
        </p:nvSpPr>
        <p:spPr>
          <a:xfrm>
            <a:off x="8753160" y="4558030"/>
            <a:ext cx="890905" cy="368300"/>
          </a:xfrm>
          <a:prstGeom prst="curvedUpArrow">
            <a:avLst/>
          </a:prstGeom>
          <a:gradFill>
            <a:gsLst>
              <a:gs pos="0">
                <a:srgbClr val="FE4444"/>
              </a:gs>
              <a:gs pos="100000">
                <a:srgbClr val="832B2B"/>
              </a:gs>
            </a:gsLst>
            <a:lin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0" name="1-3">
            <a:hlinkClick r:id="" action="ppaction://media"/>
            <a:extLst>
              <a:ext uri="{FF2B5EF4-FFF2-40B4-BE49-F238E27FC236}">
                <a16:creationId xmlns:a16="http://schemas.microsoft.com/office/drawing/2014/main" id="{5678FF66-4623-104A-8190-8CF74951CDFD}"/>
              </a:ext>
            </a:extLst>
          </p:cNvPr>
          <p:cNvPicPr/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0670545" y="2940368"/>
            <a:ext cx="1000125" cy="941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905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 additive="base">
                                        <p:cTn id="27" dur="5352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8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6" grpId="0"/>
      <p:bldP spid="7" grpId="0" bldLvl="0" animBg="1"/>
      <p:bldP spid="8" grpId="0"/>
      <p:bldP spid="9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C22B0C28-76B7-CB4F-B01B-A69BE4E84CA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4413" t="26297" r="22864" b="7636"/>
          <a:stretch/>
        </p:blipFill>
        <p:spPr>
          <a:xfrm>
            <a:off x="1263196" y="1685934"/>
            <a:ext cx="9871261" cy="4114801"/>
          </a:xfrm>
          <a:prstGeom prst="roundRect">
            <a:avLst/>
          </a:prstGeom>
        </p:spPr>
      </p:pic>
      <p:sp>
        <p:nvSpPr>
          <p:cNvPr id="5" name="圆角矩形 4">
            <a:extLst>
              <a:ext uri="{FF2B5EF4-FFF2-40B4-BE49-F238E27FC236}">
                <a16:creationId xmlns:a16="http://schemas.microsoft.com/office/drawing/2014/main" id="{0948E14A-64BA-4147-8DBA-3ED6473E2F0A}"/>
              </a:ext>
            </a:extLst>
          </p:cNvPr>
          <p:cNvSpPr/>
          <p:nvPr/>
        </p:nvSpPr>
        <p:spPr>
          <a:xfrm>
            <a:off x="6700838" y="2286010"/>
            <a:ext cx="814387" cy="314326"/>
          </a:xfrm>
          <a:prstGeom prst="roundRect">
            <a:avLst/>
          </a:prstGeom>
          <a:solidFill>
            <a:srgbClr val="AFDF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圆角矩形 5">
            <a:extLst>
              <a:ext uri="{FF2B5EF4-FFF2-40B4-BE49-F238E27FC236}">
                <a16:creationId xmlns:a16="http://schemas.microsoft.com/office/drawing/2014/main" id="{B2940893-EF42-DB49-B37A-8C63A666D325}"/>
              </a:ext>
            </a:extLst>
          </p:cNvPr>
          <p:cNvSpPr/>
          <p:nvPr/>
        </p:nvSpPr>
        <p:spPr>
          <a:xfrm>
            <a:off x="9186863" y="2286010"/>
            <a:ext cx="814387" cy="314326"/>
          </a:xfrm>
          <a:prstGeom prst="roundRect">
            <a:avLst/>
          </a:prstGeom>
          <a:solidFill>
            <a:srgbClr val="AFDF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圆角矩形 6">
            <a:extLst>
              <a:ext uri="{FF2B5EF4-FFF2-40B4-BE49-F238E27FC236}">
                <a16:creationId xmlns:a16="http://schemas.microsoft.com/office/drawing/2014/main" id="{5BDC33A1-ED84-5949-9678-8DB40856E531}"/>
              </a:ext>
            </a:extLst>
          </p:cNvPr>
          <p:cNvSpPr/>
          <p:nvPr/>
        </p:nvSpPr>
        <p:spPr>
          <a:xfrm>
            <a:off x="6700838" y="3886210"/>
            <a:ext cx="814387" cy="314326"/>
          </a:xfrm>
          <a:prstGeom prst="roundRect">
            <a:avLst/>
          </a:prstGeom>
          <a:solidFill>
            <a:srgbClr val="AFDF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圆角矩形 7">
            <a:extLst>
              <a:ext uri="{FF2B5EF4-FFF2-40B4-BE49-F238E27FC236}">
                <a16:creationId xmlns:a16="http://schemas.microsoft.com/office/drawing/2014/main" id="{F5E5E947-F88A-754D-8FC1-ABDA716ED132}"/>
              </a:ext>
            </a:extLst>
          </p:cNvPr>
          <p:cNvSpPr/>
          <p:nvPr/>
        </p:nvSpPr>
        <p:spPr>
          <a:xfrm>
            <a:off x="9186863" y="3886210"/>
            <a:ext cx="814387" cy="314326"/>
          </a:xfrm>
          <a:prstGeom prst="roundRect">
            <a:avLst/>
          </a:prstGeom>
          <a:solidFill>
            <a:srgbClr val="AFDF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A2ED062-D31B-F343-9317-1904C87F2CA8}"/>
              </a:ext>
            </a:extLst>
          </p:cNvPr>
          <p:cNvSpPr txBox="1"/>
          <p:nvPr/>
        </p:nvSpPr>
        <p:spPr>
          <a:xfrm>
            <a:off x="1563253" y="830768"/>
            <a:ext cx="47355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400" dirty="0">
                <a:latin typeface="Century Gothic" panose="020B0502020202020204" pitchFamily="34" charset="0"/>
              </a:rPr>
              <a:t>This</a:t>
            </a:r>
            <a:r>
              <a:rPr kumimoji="1" lang="zh-CN" altLang="en-US" sz="4400" dirty="0">
                <a:latin typeface="Century Gothic" panose="020B0502020202020204" pitchFamily="34" charset="0"/>
              </a:rPr>
              <a:t> </a:t>
            </a:r>
            <a:r>
              <a:rPr kumimoji="1" lang="en-US" altLang="zh-CN" sz="4400" dirty="0">
                <a:latin typeface="Century Gothic" panose="020B0502020202020204" pitchFamily="34" charset="0"/>
              </a:rPr>
              <a:t>is my ______. </a:t>
            </a:r>
            <a:endParaRPr kumimoji="1" lang="zh-CN" altLang="en-US" sz="4400" dirty="0">
              <a:latin typeface="Century Gothic" panose="020B0502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5648E25-C663-D647-8327-28697809911D}"/>
              </a:ext>
            </a:extLst>
          </p:cNvPr>
          <p:cNvSpPr txBox="1"/>
          <p:nvPr/>
        </p:nvSpPr>
        <p:spPr>
          <a:xfrm>
            <a:off x="4048115" y="672564"/>
            <a:ext cx="18854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poster</a:t>
            </a:r>
            <a:endParaRPr kumimoji="1" lang="zh-CN" altLang="en-US" sz="44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  <p:sp>
        <p:nvSpPr>
          <p:cNvPr id="11" name="云形标注 10">
            <a:extLst>
              <a:ext uri="{FF2B5EF4-FFF2-40B4-BE49-F238E27FC236}">
                <a16:creationId xmlns:a16="http://schemas.microsoft.com/office/drawing/2014/main" id="{06B3276E-A7ED-C449-8992-91F5D7A95B1A}"/>
              </a:ext>
            </a:extLst>
          </p:cNvPr>
          <p:cNvSpPr/>
          <p:nvPr/>
        </p:nvSpPr>
        <p:spPr>
          <a:xfrm>
            <a:off x="1142569" y="428634"/>
            <a:ext cx="5056257" cy="1628775"/>
          </a:xfrm>
          <a:prstGeom prst="cloudCallout">
            <a:avLst>
              <a:gd name="adj1" fmla="val -29028"/>
              <a:gd name="adj2" fmla="val 83553"/>
            </a:avLst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72474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timg[7]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740" y="1523365"/>
            <a:ext cx="2934335" cy="4086860"/>
          </a:xfrm>
          <a:prstGeom prst="rect">
            <a:avLst/>
          </a:prstGeom>
        </p:spPr>
      </p:pic>
      <p:pic>
        <p:nvPicPr>
          <p:cNvPr id="3" name="图片 2" descr="u=2553330953,2930352157&amp;fm=26&amp;gp=0[1]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9185" y="1524000"/>
            <a:ext cx="2967990" cy="4086860"/>
          </a:xfrm>
          <a:prstGeom prst="rect">
            <a:avLst/>
          </a:prstGeom>
        </p:spPr>
      </p:pic>
      <p:pic>
        <p:nvPicPr>
          <p:cNvPr id="5" name="图片 4" descr="timg[4]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7605" y="1524000"/>
            <a:ext cx="3012440" cy="4086225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A3235AE2-CD99-B042-86D8-A612BE29384C}"/>
              </a:ext>
            </a:extLst>
          </p:cNvPr>
          <p:cNvSpPr txBox="1"/>
          <p:nvPr/>
        </p:nvSpPr>
        <p:spPr>
          <a:xfrm>
            <a:off x="5363959" y="304573"/>
            <a:ext cx="18854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400" b="1" dirty="0">
                <a:solidFill>
                  <a:srgbClr val="C00000"/>
                </a:solidFill>
                <a:latin typeface="Century Gothic" panose="020B0502020202020204" pitchFamily="34" charset="0"/>
              </a:rPr>
              <a:t>poster</a:t>
            </a:r>
            <a:endParaRPr kumimoji="1" lang="zh-CN" altLang="en-US" sz="4400" b="1" dirty="0">
              <a:solidFill>
                <a:srgbClr val="C00000"/>
              </a:solidFill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>
            <a:extLst>
              <a:ext uri="{FF2B5EF4-FFF2-40B4-BE49-F238E27FC236}">
                <a16:creationId xmlns:a16="http://schemas.microsoft.com/office/drawing/2014/main" id="{829E4794-31E9-274C-AD93-FA3740C6349E}"/>
              </a:ext>
            </a:extLst>
          </p:cNvPr>
          <p:cNvGrpSpPr/>
          <p:nvPr/>
        </p:nvGrpSpPr>
        <p:grpSpPr>
          <a:xfrm>
            <a:off x="1263196" y="1685934"/>
            <a:ext cx="9871261" cy="4114801"/>
            <a:chOff x="1263196" y="1685934"/>
            <a:chExt cx="9871261" cy="4114801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C22B0C28-76B7-CB4F-B01B-A69BE4E84C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4413" t="26297" r="22864" b="7636"/>
            <a:stretch/>
          </p:blipFill>
          <p:spPr>
            <a:xfrm>
              <a:off x="1263196" y="1685934"/>
              <a:ext cx="9871261" cy="4114801"/>
            </a:xfrm>
            <a:prstGeom prst="roundRect">
              <a:avLst/>
            </a:prstGeom>
          </p:spPr>
        </p:pic>
        <p:sp>
          <p:nvSpPr>
            <p:cNvPr id="5" name="圆角矩形 4">
              <a:extLst>
                <a:ext uri="{FF2B5EF4-FFF2-40B4-BE49-F238E27FC236}">
                  <a16:creationId xmlns:a16="http://schemas.microsoft.com/office/drawing/2014/main" id="{0948E14A-64BA-4147-8DBA-3ED6473E2F0A}"/>
                </a:ext>
              </a:extLst>
            </p:cNvPr>
            <p:cNvSpPr/>
            <p:nvPr/>
          </p:nvSpPr>
          <p:spPr>
            <a:xfrm>
              <a:off x="6700838" y="2286010"/>
              <a:ext cx="814387" cy="314326"/>
            </a:xfrm>
            <a:prstGeom prst="roundRect">
              <a:avLst/>
            </a:prstGeom>
            <a:solidFill>
              <a:srgbClr val="AFDF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6" name="圆角矩形 5">
              <a:extLst>
                <a:ext uri="{FF2B5EF4-FFF2-40B4-BE49-F238E27FC236}">
                  <a16:creationId xmlns:a16="http://schemas.microsoft.com/office/drawing/2014/main" id="{B2940893-EF42-DB49-B37A-8C63A666D325}"/>
                </a:ext>
              </a:extLst>
            </p:cNvPr>
            <p:cNvSpPr/>
            <p:nvPr/>
          </p:nvSpPr>
          <p:spPr>
            <a:xfrm>
              <a:off x="9186863" y="2286010"/>
              <a:ext cx="814387" cy="314326"/>
            </a:xfrm>
            <a:prstGeom prst="roundRect">
              <a:avLst/>
            </a:prstGeom>
            <a:solidFill>
              <a:srgbClr val="AFDF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7" name="圆角矩形 6">
              <a:extLst>
                <a:ext uri="{FF2B5EF4-FFF2-40B4-BE49-F238E27FC236}">
                  <a16:creationId xmlns:a16="http://schemas.microsoft.com/office/drawing/2014/main" id="{5BDC33A1-ED84-5949-9678-8DB40856E531}"/>
                </a:ext>
              </a:extLst>
            </p:cNvPr>
            <p:cNvSpPr/>
            <p:nvPr/>
          </p:nvSpPr>
          <p:spPr>
            <a:xfrm>
              <a:off x="6700838" y="3886210"/>
              <a:ext cx="814387" cy="314326"/>
            </a:xfrm>
            <a:prstGeom prst="roundRect">
              <a:avLst/>
            </a:prstGeom>
            <a:solidFill>
              <a:srgbClr val="AFDF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  <p:sp>
          <p:nvSpPr>
            <p:cNvPr id="8" name="圆角矩形 7">
              <a:extLst>
                <a:ext uri="{FF2B5EF4-FFF2-40B4-BE49-F238E27FC236}">
                  <a16:creationId xmlns:a16="http://schemas.microsoft.com/office/drawing/2014/main" id="{F5E5E947-F88A-754D-8FC1-ABDA716ED132}"/>
                </a:ext>
              </a:extLst>
            </p:cNvPr>
            <p:cNvSpPr/>
            <p:nvPr/>
          </p:nvSpPr>
          <p:spPr>
            <a:xfrm>
              <a:off x="9186863" y="3886210"/>
              <a:ext cx="814387" cy="314326"/>
            </a:xfrm>
            <a:prstGeom prst="roundRect">
              <a:avLst/>
            </a:prstGeom>
            <a:solidFill>
              <a:srgbClr val="AFDF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endParaRPr>
            </a:p>
          </p:txBody>
        </p:sp>
      </p:grpSp>
      <p:sp>
        <p:nvSpPr>
          <p:cNvPr id="9" name="文本框 8">
            <a:extLst>
              <a:ext uri="{FF2B5EF4-FFF2-40B4-BE49-F238E27FC236}">
                <a16:creationId xmlns:a16="http://schemas.microsoft.com/office/drawing/2014/main" id="{EA2ED062-D31B-F343-9317-1904C87F2CA8}"/>
              </a:ext>
            </a:extLst>
          </p:cNvPr>
          <p:cNvSpPr txBox="1"/>
          <p:nvPr/>
        </p:nvSpPr>
        <p:spPr>
          <a:xfrm>
            <a:off x="1563253" y="830768"/>
            <a:ext cx="47355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等线" panose="02010600030101010101" pitchFamily="2" charset="-122"/>
                <a:cs typeface="+mn-cs"/>
              </a:rPr>
              <a:t>This</a:t>
            </a:r>
            <a:r>
              <a:rPr kumimoji="1" lang="zh-CN" alt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等线" panose="02010600030101010101" pitchFamily="2" charset="-122"/>
                <a:cs typeface="+mn-cs"/>
              </a:rPr>
              <a:t> </a:t>
            </a:r>
            <a:r>
              <a:rPr kumimoji="1" lang="en-US" altLang="zh-CN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等线" panose="02010600030101010101" pitchFamily="2" charset="-122"/>
                <a:cs typeface="+mn-cs"/>
              </a:rPr>
              <a:t>is my ______. </a:t>
            </a:r>
            <a:endParaRPr kumimoji="1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entury Gothic" panose="020B050202020202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65648E25-C663-D647-8327-28697809911D}"/>
              </a:ext>
            </a:extLst>
          </p:cNvPr>
          <p:cNvSpPr txBox="1"/>
          <p:nvPr/>
        </p:nvSpPr>
        <p:spPr>
          <a:xfrm>
            <a:off x="4048115" y="672564"/>
            <a:ext cx="18854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entury Gothic" panose="020B0502020202020204" pitchFamily="34" charset="0"/>
                <a:ea typeface="等线" panose="02010600030101010101" pitchFamily="2" charset="-122"/>
                <a:cs typeface="+mn-cs"/>
              </a:rPr>
              <a:t>poster</a:t>
            </a:r>
            <a:endParaRPr kumimoji="1" lang="zh-CN" alt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entury Gothic" panose="020B0502020202020204" pitchFamily="34" charset="0"/>
              <a:ea typeface="等线" panose="02010600030101010101" pitchFamily="2" charset="-122"/>
              <a:cs typeface="+mn-cs"/>
            </a:endParaRPr>
          </a:p>
        </p:txBody>
      </p:sp>
      <p:sp>
        <p:nvSpPr>
          <p:cNvPr id="11" name="云形标注 10">
            <a:extLst>
              <a:ext uri="{FF2B5EF4-FFF2-40B4-BE49-F238E27FC236}">
                <a16:creationId xmlns:a16="http://schemas.microsoft.com/office/drawing/2014/main" id="{06B3276E-A7ED-C449-8992-91F5D7A95B1A}"/>
              </a:ext>
            </a:extLst>
          </p:cNvPr>
          <p:cNvSpPr/>
          <p:nvPr/>
        </p:nvSpPr>
        <p:spPr>
          <a:xfrm>
            <a:off x="1142569" y="428634"/>
            <a:ext cx="5056257" cy="1628775"/>
          </a:xfrm>
          <a:prstGeom prst="cloudCallout">
            <a:avLst>
              <a:gd name="adj1" fmla="val -29028"/>
              <a:gd name="adj2" fmla="val 83553"/>
            </a:avLst>
          </a:prstGeom>
          <a:noFill/>
          <a:ln w="508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485254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1419</TotalTime>
  <Words>311</Words>
  <Application>Microsoft Macintosh PowerPoint</Application>
  <PresentationFormat>宽屏</PresentationFormat>
  <Paragraphs>97</Paragraphs>
  <Slides>29</Slides>
  <Notes>4</Notes>
  <HiddenSlides>0</HiddenSlides>
  <MMClips>3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8" baseType="lpstr">
      <vt:lpstr>等线</vt:lpstr>
      <vt:lpstr>等线 Light</vt:lpstr>
      <vt:lpstr>宋体</vt:lpstr>
      <vt:lpstr>Arial</vt:lpstr>
      <vt:lpstr>Calibri</vt:lpstr>
      <vt:lpstr>Century Gothic</vt:lpstr>
      <vt:lpstr>Times New Roman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Panpan’s Day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qiang zhao</dc:creator>
  <cp:lastModifiedBy>qiang zhao</cp:lastModifiedBy>
  <cp:revision>36</cp:revision>
  <dcterms:created xsi:type="dcterms:W3CDTF">2021-11-10T01:58:04Z</dcterms:created>
  <dcterms:modified xsi:type="dcterms:W3CDTF">2021-11-23T03:06:29Z</dcterms:modified>
</cp:coreProperties>
</file>